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42"/>
  </p:notesMasterIdLst>
  <p:sldIdLst>
    <p:sldId id="430" r:id="rId3"/>
    <p:sldId id="256" r:id="rId4"/>
    <p:sldId id="315" r:id="rId5"/>
    <p:sldId id="381" r:id="rId6"/>
    <p:sldId id="422" r:id="rId7"/>
    <p:sldId id="327" r:id="rId8"/>
    <p:sldId id="391" r:id="rId9"/>
    <p:sldId id="398" r:id="rId10"/>
    <p:sldId id="384" r:id="rId11"/>
    <p:sldId id="392" r:id="rId12"/>
    <p:sldId id="396" r:id="rId13"/>
    <p:sldId id="397" r:id="rId14"/>
    <p:sldId id="390" r:id="rId15"/>
    <p:sldId id="383" r:id="rId16"/>
    <p:sldId id="427" r:id="rId17"/>
    <p:sldId id="428" r:id="rId18"/>
    <p:sldId id="404" r:id="rId19"/>
    <p:sldId id="399" r:id="rId20"/>
    <p:sldId id="382" r:id="rId21"/>
    <p:sldId id="436" r:id="rId22"/>
    <p:sldId id="400" r:id="rId23"/>
    <p:sldId id="432" r:id="rId24"/>
    <p:sldId id="401" r:id="rId25"/>
    <p:sldId id="403" r:id="rId26"/>
    <p:sldId id="405" r:id="rId27"/>
    <p:sldId id="431" r:id="rId28"/>
    <p:sldId id="433" r:id="rId29"/>
    <p:sldId id="408" r:id="rId30"/>
    <p:sldId id="406" r:id="rId31"/>
    <p:sldId id="407" r:id="rId32"/>
    <p:sldId id="423" r:id="rId33"/>
    <p:sldId id="434" r:id="rId34"/>
    <p:sldId id="435" r:id="rId35"/>
    <p:sldId id="425" r:id="rId36"/>
    <p:sldId id="424" r:id="rId37"/>
    <p:sldId id="429" r:id="rId38"/>
    <p:sldId id="368" r:id="rId39"/>
    <p:sldId id="367" r:id="rId40"/>
    <p:sldId id="426" r:id="rId4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83A884-38A0-446F-AE2A-81CED00CF2B0}" v="208" dt="2025-11-20T13:59:39.6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55" autoAdjust="0"/>
  </p:normalViewPr>
  <p:slideViewPr>
    <p:cSldViewPr snapToGrid="0" showGuides="1">
      <p:cViewPr varScale="1">
        <p:scale>
          <a:sx n="82" d="100"/>
          <a:sy n="82" d="100"/>
        </p:scale>
        <p:origin x="384" y="55"/>
      </p:cViewPr>
      <p:guideLst>
        <p:guide orient="horz" pos="2273"/>
        <p:guide pos="3840"/>
        <p:guide orient="horz" pos="16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we Ricken" userId="f02567aecbed924b" providerId="LiveId" clId="{E77B627B-1F43-41A9-9F24-D4BB31BF6050}"/>
    <pc:docChg chg="undo custSel addSld delSld modSld sldOrd delMainMaster modMainMaster">
      <pc:chgData name="Uwe Ricken" userId="f02567aecbed924b" providerId="LiveId" clId="{E77B627B-1F43-41A9-9F24-D4BB31BF6050}" dt="2025-11-20T14:00:44.526" v="1576" actId="14100"/>
      <pc:docMkLst>
        <pc:docMk/>
      </pc:docMkLst>
      <pc:sldChg chg="addSp delSp modSp mod modClrScheme modShow chgLayout">
        <pc:chgData name="Uwe Ricken" userId="f02567aecbed924b" providerId="LiveId" clId="{E77B627B-1F43-41A9-9F24-D4BB31BF6050}" dt="2025-11-18T23:51:52.498" v="1177" actId="729"/>
        <pc:sldMkLst>
          <pc:docMk/>
          <pc:sldMk cId="3145909516" sldId="256"/>
        </pc:sldMkLst>
        <pc:spChg chg="mod ord">
          <ac:chgData name="Uwe Ricken" userId="f02567aecbed924b" providerId="LiveId" clId="{E77B627B-1F43-41A9-9F24-D4BB31BF6050}" dt="2025-11-18T23:50:04.559" v="1108" actId="700"/>
          <ac:spMkLst>
            <pc:docMk/>
            <pc:sldMk cId="3145909516" sldId="256"/>
            <ac:spMk id="2" creationId="{D53F2781-03F5-529F-F38B-F5D4FD12CCB6}"/>
          </ac:spMkLst>
        </pc:spChg>
        <pc:spChg chg="mod ord">
          <ac:chgData name="Uwe Ricken" userId="f02567aecbed924b" providerId="LiveId" clId="{E77B627B-1F43-41A9-9F24-D4BB31BF6050}" dt="2025-11-18T23:50:04.559" v="1108" actId="700"/>
          <ac:spMkLst>
            <pc:docMk/>
            <pc:sldMk cId="3145909516" sldId="256"/>
            <ac:spMk id="3" creationId="{AC4BE029-9EF0-3C13-9557-100970EE12A9}"/>
          </ac:spMkLst>
        </pc:spChg>
      </pc:sldChg>
      <pc:sldChg chg="addSp delSp modSp mod modClrScheme chgLayout">
        <pc:chgData name="Uwe Ricken" userId="f02567aecbed924b" providerId="LiveId" clId="{E77B627B-1F43-41A9-9F24-D4BB31BF6050}" dt="2025-11-20T14:00:44.526" v="1576" actId="14100"/>
        <pc:sldMkLst>
          <pc:docMk/>
          <pc:sldMk cId="1252969730" sldId="315"/>
        </pc:sldMkLst>
        <pc:spChg chg="mod ord">
          <ac:chgData name="Uwe Ricken" userId="f02567aecbed924b" providerId="LiveId" clId="{E77B627B-1F43-41A9-9F24-D4BB31BF6050}" dt="2025-11-18T23:49:13.783" v="1097" actId="700"/>
          <ac:spMkLst>
            <pc:docMk/>
            <pc:sldMk cId="1252969730" sldId="315"/>
            <ac:spMk id="2" creationId="{2AA66F59-B715-4CE2-83DF-6D035DD595FA}"/>
          </ac:spMkLst>
        </pc:spChg>
        <pc:spChg chg="mod ord">
          <ac:chgData name="Uwe Ricken" userId="f02567aecbed924b" providerId="LiveId" clId="{E77B627B-1F43-41A9-9F24-D4BB31BF6050}" dt="2025-11-18T23:49:13.811" v="1098" actId="27636"/>
          <ac:spMkLst>
            <pc:docMk/>
            <pc:sldMk cId="1252969730" sldId="315"/>
            <ac:spMk id="3" creationId="{32727BD7-7924-41DC-BF8D-0990B5F36E59}"/>
          </ac:spMkLst>
        </pc:spChg>
        <pc:picChg chg="add mod">
          <ac:chgData name="Uwe Ricken" userId="f02567aecbed924b" providerId="LiveId" clId="{E77B627B-1F43-41A9-9F24-D4BB31BF6050}" dt="2025-11-20T14:00:44.526" v="1576" actId="14100"/>
          <ac:picMkLst>
            <pc:docMk/>
            <pc:sldMk cId="1252969730" sldId="315"/>
            <ac:picMk id="5" creationId="{9108A44B-F187-3775-CA07-B505E7EC874D}"/>
          </ac:picMkLst>
        </pc:picChg>
        <pc:picChg chg="add del mod">
          <ac:chgData name="Uwe Ricken" userId="f02567aecbed924b" providerId="LiveId" clId="{E77B627B-1F43-41A9-9F24-D4BB31BF6050}" dt="2025-11-20T13:59:42.806" v="1575" actId="478"/>
          <ac:picMkLst>
            <pc:docMk/>
            <pc:sldMk cId="1252969730" sldId="315"/>
            <ac:picMk id="6" creationId="{9BBF88A9-D9A4-E741-9332-453323830F6C}"/>
          </ac:picMkLst>
        </pc:picChg>
      </pc:sldChg>
      <pc:sldChg chg="modSp mod">
        <pc:chgData name="Uwe Ricken" userId="f02567aecbed924b" providerId="LiveId" clId="{E77B627B-1F43-41A9-9F24-D4BB31BF6050}" dt="2025-11-18T23:49:46.993" v="1101" actId="27636"/>
        <pc:sldMkLst>
          <pc:docMk/>
          <pc:sldMk cId="4195874464" sldId="327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4195874464" sldId="327"/>
            <ac:spMk id="5" creationId="{99AE4D88-466F-4BA6-917F-396AC585B663}"/>
          </ac:spMkLst>
        </pc:spChg>
        <pc:spChg chg="mod">
          <ac:chgData name="Uwe Ricken" userId="f02567aecbed924b" providerId="LiveId" clId="{E77B627B-1F43-41A9-9F24-D4BB31BF6050}" dt="2025-11-18T23:49:46.993" v="1101" actId="27636"/>
          <ac:spMkLst>
            <pc:docMk/>
            <pc:sldMk cId="4195874464" sldId="327"/>
            <ac:spMk id="6" creationId="{F584846F-DF71-4A64-98B4-A74662F8894B}"/>
          </ac:spMkLst>
        </pc:spChg>
      </pc:sldChg>
      <pc:sldChg chg="delSp modSp add mod">
        <pc:chgData name="Uwe Ricken" userId="f02567aecbed924b" providerId="LiveId" clId="{E77B627B-1F43-41A9-9F24-D4BB31BF6050}" dt="2025-11-20T11:30:29.694" v="1570" actId="478"/>
        <pc:sldMkLst>
          <pc:docMk/>
          <pc:sldMk cId="2216783958" sldId="367"/>
        </pc:sldMkLst>
        <pc:spChg chg="mod">
          <ac:chgData name="Uwe Ricken" userId="f02567aecbed924b" providerId="LiveId" clId="{E77B627B-1F43-41A9-9F24-D4BB31BF6050}" dt="2025-11-20T11:29:49.041" v="1511"/>
          <ac:spMkLst>
            <pc:docMk/>
            <pc:sldMk cId="2216783958" sldId="367"/>
            <ac:spMk id="2" creationId="{D5CD3814-5F7A-709C-7100-95EE08A8BBA1}"/>
          </ac:spMkLst>
        </pc:spChg>
        <pc:spChg chg="mod">
          <ac:chgData name="Uwe Ricken" userId="f02567aecbed924b" providerId="LiveId" clId="{E77B627B-1F43-41A9-9F24-D4BB31BF6050}" dt="2025-11-20T11:29:55.832" v="1521" actId="20577"/>
          <ac:spMkLst>
            <pc:docMk/>
            <pc:sldMk cId="2216783958" sldId="367"/>
            <ac:spMk id="3" creationId="{BD4C3B01-53E3-65BD-CCF2-E1EF06F6746E}"/>
          </ac:spMkLst>
        </pc:spChg>
        <pc:spChg chg="mod">
          <ac:chgData name="Uwe Ricken" userId="f02567aecbed924b" providerId="LiveId" clId="{E77B627B-1F43-41A9-9F24-D4BB31BF6050}" dt="2025-11-20T11:30:05.085" v="1546" actId="20577"/>
          <ac:spMkLst>
            <pc:docMk/>
            <pc:sldMk cId="2216783958" sldId="367"/>
            <ac:spMk id="4" creationId="{1E26564C-F769-8602-8E00-8F91F300125C}"/>
          </ac:spMkLst>
        </pc:spChg>
        <pc:spChg chg="mod">
          <ac:chgData name="Uwe Ricken" userId="f02567aecbed924b" providerId="LiveId" clId="{E77B627B-1F43-41A9-9F24-D4BB31BF6050}" dt="2025-11-20T11:30:11.871" v="1567" actId="20577"/>
          <ac:spMkLst>
            <pc:docMk/>
            <pc:sldMk cId="2216783958" sldId="367"/>
            <ac:spMk id="5" creationId="{1309619D-2546-1276-2235-932FC4F99606}"/>
          </ac:spMkLst>
        </pc:spChg>
        <pc:spChg chg="del">
          <ac:chgData name="Uwe Ricken" userId="f02567aecbed924b" providerId="LiveId" clId="{E77B627B-1F43-41A9-9F24-D4BB31BF6050}" dt="2025-11-20T11:30:25.274" v="1568" actId="478"/>
          <ac:spMkLst>
            <pc:docMk/>
            <pc:sldMk cId="2216783958" sldId="367"/>
            <ac:spMk id="8" creationId="{D5CA7437-9EE1-06F8-33A4-EF1337D32649}"/>
          </ac:spMkLst>
        </pc:spChg>
        <pc:picChg chg="del">
          <ac:chgData name="Uwe Ricken" userId="f02567aecbed924b" providerId="LiveId" clId="{E77B627B-1F43-41A9-9F24-D4BB31BF6050}" dt="2025-11-20T11:30:27.459" v="1569" actId="478"/>
          <ac:picMkLst>
            <pc:docMk/>
            <pc:sldMk cId="2216783958" sldId="367"/>
            <ac:picMk id="7" creationId="{7B8A28DD-D325-5B6C-548A-CBAEA1017214}"/>
          </ac:picMkLst>
        </pc:picChg>
        <pc:picChg chg="del">
          <ac:chgData name="Uwe Ricken" userId="f02567aecbed924b" providerId="LiveId" clId="{E77B627B-1F43-41A9-9F24-D4BB31BF6050}" dt="2025-11-20T11:30:29.694" v="1570" actId="478"/>
          <ac:picMkLst>
            <pc:docMk/>
            <pc:sldMk cId="2216783958" sldId="367"/>
            <ac:picMk id="9" creationId="{92209F1A-A815-36C3-EB0B-C78A910FD3C5}"/>
          </ac:picMkLst>
        </pc:picChg>
      </pc:sldChg>
      <pc:sldChg chg="add">
        <pc:chgData name="Uwe Ricken" userId="f02567aecbed924b" providerId="LiveId" clId="{E77B627B-1F43-41A9-9F24-D4BB31BF6050}" dt="2025-11-18T23:56:47.694" v="1193"/>
        <pc:sldMkLst>
          <pc:docMk/>
          <pc:sldMk cId="272330160" sldId="368"/>
        </pc:sldMkLst>
      </pc:sldChg>
      <pc:sldChg chg="modSp mod">
        <pc:chgData name="Uwe Ricken" userId="f02567aecbed924b" providerId="LiveId" clId="{E77B627B-1F43-41A9-9F24-D4BB31BF6050}" dt="2025-11-18T23:49:46.977" v="1100" actId="27636"/>
        <pc:sldMkLst>
          <pc:docMk/>
          <pc:sldMk cId="1681187469" sldId="381"/>
        </pc:sldMkLst>
        <pc:spChg chg="mod">
          <ac:chgData name="Uwe Ricken" userId="f02567aecbed924b" providerId="LiveId" clId="{E77B627B-1F43-41A9-9F24-D4BB31BF6050}" dt="2025-11-18T23:49:46.977" v="1100" actId="27636"/>
          <ac:spMkLst>
            <pc:docMk/>
            <pc:sldMk cId="1681187469" sldId="381"/>
            <ac:spMk id="2" creationId="{00000000-0000-0000-0000-000000000000}"/>
          </ac:spMkLst>
        </pc:spChg>
        <pc:spChg chg="mod">
          <ac:chgData name="Uwe Ricken" userId="f02567aecbed924b" providerId="LiveId" clId="{E77B627B-1F43-41A9-9F24-D4BB31BF6050}" dt="2025-11-18T23:49:46.902" v="1099"/>
          <ac:spMkLst>
            <pc:docMk/>
            <pc:sldMk cId="1681187469" sldId="381"/>
            <ac:spMk id="4" creationId="{00000000-0000-0000-0000-000000000000}"/>
          </ac:spMkLst>
        </pc:spChg>
        <pc:spChg chg="mod">
          <ac:chgData name="Uwe Ricken" userId="f02567aecbed924b" providerId="LiveId" clId="{E77B627B-1F43-41A9-9F24-D4BB31BF6050}" dt="2025-11-18T23:49:46.902" v="1099"/>
          <ac:spMkLst>
            <pc:docMk/>
            <pc:sldMk cId="1681187469" sldId="381"/>
            <ac:spMk id="6" creationId="{00000000-0000-0000-0000-000000000000}"/>
          </ac:spMkLst>
        </pc:spChg>
      </pc:sldChg>
      <pc:sldChg chg="modSp mod ord modShow">
        <pc:chgData name="Uwe Ricken" userId="f02567aecbed924b" providerId="LiveId" clId="{E77B627B-1F43-41A9-9F24-D4BB31BF6050}" dt="2025-11-19T15:40:46.158" v="1497" actId="729"/>
        <pc:sldMkLst>
          <pc:docMk/>
          <pc:sldMk cId="1313276407" sldId="382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1313276407" sldId="382"/>
            <ac:spMk id="2" creationId="{795C4EDA-0E45-AE7F-692A-A895059972F1}"/>
          </ac:spMkLst>
        </pc:spChg>
        <pc:spChg chg="mod">
          <ac:chgData name="Uwe Ricken" userId="f02567aecbed924b" providerId="LiveId" clId="{E77B627B-1F43-41A9-9F24-D4BB31BF6050}" dt="2025-11-18T23:49:47.011" v="1103" actId="27636"/>
          <ac:spMkLst>
            <pc:docMk/>
            <pc:sldMk cId="1313276407" sldId="382"/>
            <ac:spMk id="6" creationId="{B5BC0322-276E-07FC-A94C-D603BD8CA13A}"/>
          </ac:spMkLst>
        </pc:spChg>
      </pc:sldChg>
      <pc:sldChg chg="modSp mod">
        <pc:chgData name="Uwe Ricken" userId="f02567aecbed924b" providerId="LiveId" clId="{E77B627B-1F43-41A9-9F24-D4BB31BF6050}" dt="2025-11-18T23:49:47.008" v="1102" actId="27636"/>
        <pc:sldMkLst>
          <pc:docMk/>
          <pc:sldMk cId="3137805841" sldId="383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3137805841" sldId="383"/>
            <ac:spMk id="2" creationId="{B422EFBC-5255-F851-78EC-B7CECB5999F0}"/>
          </ac:spMkLst>
        </pc:spChg>
        <pc:spChg chg="mod">
          <ac:chgData name="Uwe Ricken" userId="f02567aecbed924b" providerId="LiveId" clId="{E77B627B-1F43-41A9-9F24-D4BB31BF6050}" dt="2025-11-18T23:49:47.008" v="1102" actId="27636"/>
          <ac:spMkLst>
            <pc:docMk/>
            <pc:sldMk cId="3137805841" sldId="383"/>
            <ac:spMk id="3" creationId="{E5823F92-6166-8783-9C3E-1D310349C79C}"/>
          </ac:spMkLst>
        </pc:spChg>
      </pc:sldChg>
      <pc:sldChg chg="modSp mod">
        <pc:chgData name="Uwe Ricken" userId="f02567aecbed924b" providerId="LiveId" clId="{E77B627B-1F43-41A9-9F24-D4BB31BF6050}" dt="2025-11-18T23:49:46.902" v="1099"/>
        <pc:sldMkLst>
          <pc:docMk/>
          <pc:sldMk cId="694014805" sldId="384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694014805" sldId="384"/>
            <ac:spMk id="2" creationId="{0B9404A9-E76A-F33E-3297-5217BC2A290C}"/>
          </ac:spMkLst>
        </pc:spChg>
        <pc:spChg chg="mod">
          <ac:chgData name="Uwe Ricken" userId="f02567aecbed924b" providerId="LiveId" clId="{E77B627B-1F43-41A9-9F24-D4BB31BF6050}" dt="2025-11-11T16:32:20.822" v="88" actId="790"/>
          <ac:spMkLst>
            <pc:docMk/>
            <pc:sldMk cId="694014805" sldId="384"/>
            <ac:spMk id="6" creationId="{0F464D27-6B3F-686F-7ECB-8EC444B8710A}"/>
          </ac:spMkLst>
        </pc:spChg>
        <pc:graphicFrameChg chg="modGraphic">
          <ac:chgData name="Uwe Ricken" userId="f02567aecbed924b" providerId="LiveId" clId="{E77B627B-1F43-41A9-9F24-D4BB31BF6050}" dt="2025-11-11T16:32:20.822" v="88" actId="790"/>
          <ac:graphicFrameMkLst>
            <pc:docMk/>
            <pc:sldMk cId="694014805" sldId="384"/>
            <ac:graphicFrameMk id="4" creationId="{F7E3314F-D30D-3B5C-9D39-3008654B8A08}"/>
          </ac:graphicFrameMkLst>
        </pc:graphicFrameChg>
      </pc:sldChg>
      <pc:sldChg chg="modSp mod">
        <pc:chgData name="Uwe Ricken" userId="f02567aecbed924b" providerId="LiveId" clId="{E77B627B-1F43-41A9-9F24-D4BB31BF6050}" dt="2025-11-19T12:23:17.296" v="1384" actId="122"/>
        <pc:sldMkLst>
          <pc:docMk/>
          <pc:sldMk cId="702285124" sldId="390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702285124" sldId="390"/>
            <ac:spMk id="4" creationId="{4AB19DD4-D07B-A63B-15A0-292B33294F30}"/>
          </ac:spMkLst>
        </pc:spChg>
        <pc:spChg chg="mod">
          <ac:chgData name="Uwe Ricken" userId="f02567aecbed924b" providerId="LiveId" clId="{E77B627B-1F43-41A9-9F24-D4BB31BF6050}" dt="2025-11-19T12:23:17.296" v="1384" actId="122"/>
          <ac:spMkLst>
            <pc:docMk/>
            <pc:sldMk cId="702285124" sldId="390"/>
            <ac:spMk id="5" creationId="{12F026EE-A3F6-D476-40B1-59D0DFEBEB8D}"/>
          </ac:spMkLst>
        </pc:spChg>
      </pc:sldChg>
      <pc:sldChg chg="modSp mod">
        <pc:chgData name="Uwe Ricken" userId="f02567aecbed924b" providerId="LiveId" clId="{E77B627B-1F43-41A9-9F24-D4BB31BF6050}" dt="2025-11-19T12:23:25.170" v="1388" actId="122"/>
        <pc:sldMkLst>
          <pc:docMk/>
          <pc:sldMk cId="418670867" sldId="391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418670867" sldId="391"/>
            <ac:spMk id="4" creationId="{C0C33245-5577-F3C9-2635-245D40AC5B7C}"/>
          </ac:spMkLst>
        </pc:spChg>
        <pc:spChg chg="mod">
          <ac:chgData name="Uwe Ricken" userId="f02567aecbed924b" providerId="LiveId" clId="{E77B627B-1F43-41A9-9F24-D4BB31BF6050}" dt="2025-11-19T12:23:25.170" v="1388" actId="122"/>
          <ac:spMkLst>
            <pc:docMk/>
            <pc:sldMk cId="418670867" sldId="391"/>
            <ac:spMk id="5" creationId="{98A8B687-D742-D86C-95AF-69F43C1FFF1F}"/>
          </ac:spMkLst>
        </pc:spChg>
      </pc:sldChg>
      <pc:sldChg chg="modSp">
        <pc:chgData name="Uwe Ricken" userId="f02567aecbed924b" providerId="LiveId" clId="{E77B627B-1F43-41A9-9F24-D4BB31BF6050}" dt="2025-11-18T23:49:46.902" v="1099"/>
        <pc:sldMkLst>
          <pc:docMk/>
          <pc:sldMk cId="927822285" sldId="392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927822285" sldId="392"/>
            <ac:spMk id="2" creationId="{EA55BDDA-B805-8BCE-1070-B32C10B00D4E}"/>
          </ac:spMkLst>
        </pc:spChg>
        <pc:graphicFrameChg chg="mod">
          <ac:chgData name="Uwe Ricken" userId="f02567aecbed924b" providerId="LiveId" clId="{E77B627B-1F43-41A9-9F24-D4BB31BF6050}" dt="2025-11-18T23:48:50.502" v="1086"/>
          <ac:graphicFrameMkLst>
            <pc:docMk/>
            <pc:sldMk cId="927822285" sldId="392"/>
            <ac:graphicFrameMk id="4" creationId="{60C45819-93D3-FE6E-080E-50F2A080A1CE}"/>
          </ac:graphicFrameMkLst>
        </pc:graphicFrameChg>
      </pc:sldChg>
      <pc:sldChg chg="modSp mod modNotesTx">
        <pc:chgData name="Uwe Ricken" userId="f02567aecbed924b" providerId="LiveId" clId="{E77B627B-1F43-41A9-9F24-D4BB31BF6050}" dt="2025-11-19T09:38:51.598" v="1233" actId="553"/>
        <pc:sldMkLst>
          <pc:docMk/>
          <pc:sldMk cId="3452348964" sldId="396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3452348964" sldId="396"/>
            <ac:spMk id="4" creationId="{01CEFF14-F699-362B-9174-501AC1FCF0CF}"/>
          </ac:spMkLst>
        </pc:spChg>
        <pc:spChg chg="mod">
          <ac:chgData name="Uwe Ricken" userId="f02567aecbed924b" providerId="LiveId" clId="{E77B627B-1F43-41A9-9F24-D4BB31BF6050}" dt="2025-11-18T23:49:46.902" v="1099"/>
          <ac:spMkLst>
            <pc:docMk/>
            <pc:sldMk cId="3452348964" sldId="396"/>
            <ac:spMk id="5" creationId="{37DACC03-174B-F348-4FF0-CF8D4A99EC80}"/>
          </ac:spMkLst>
        </pc:spChg>
        <pc:spChg chg="mod">
          <ac:chgData name="Uwe Ricken" userId="f02567aecbed924b" providerId="LiveId" clId="{E77B627B-1F43-41A9-9F24-D4BB31BF6050}" dt="2025-11-18T23:49:46.902" v="1099"/>
          <ac:spMkLst>
            <pc:docMk/>
            <pc:sldMk cId="3452348964" sldId="396"/>
            <ac:spMk id="6" creationId="{8310403C-EE6E-1739-5879-48BABF7AAF9E}"/>
          </ac:spMkLst>
        </pc:spChg>
        <pc:spChg chg="mod">
          <ac:chgData name="Uwe Ricken" userId="f02567aecbed924b" providerId="LiveId" clId="{E77B627B-1F43-41A9-9F24-D4BB31BF6050}" dt="2025-11-19T09:38:51.598" v="1233" actId="553"/>
          <ac:spMkLst>
            <pc:docMk/>
            <pc:sldMk cId="3452348964" sldId="396"/>
            <ac:spMk id="9" creationId="{9B2CF737-2FF1-BD87-1010-360C9F2DF6BC}"/>
          </ac:spMkLst>
        </pc:spChg>
        <pc:spChg chg="mod">
          <ac:chgData name="Uwe Ricken" userId="f02567aecbed924b" providerId="LiveId" clId="{E77B627B-1F43-41A9-9F24-D4BB31BF6050}" dt="2025-11-19T09:38:51.598" v="1233" actId="553"/>
          <ac:spMkLst>
            <pc:docMk/>
            <pc:sldMk cId="3452348964" sldId="396"/>
            <ac:spMk id="28" creationId="{73B32212-A667-1AEB-6132-B64C50D0E9C2}"/>
          </ac:spMkLst>
        </pc:spChg>
      </pc:sldChg>
      <pc:sldChg chg="modSp mod">
        <pc:chgData name="Uwe Ricken" userId="f02567aecbed924b" providerId="LiveId" clId="{E77B627B-1F43-41A9-9F24-D4BB31BF6050}" dt="2025-11-19T09:39:31.007" v="1234" actId="14100"/>
        <pc:sldMkLst>
          <pc:docMk/>
          <pc:sldMk cId="1218141939" sldId="397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1218141939" sldId="397"/>
            <ac:spMk id="4" creationId="{958C59DB-3926-9DEA-71F8-0022F7D71D59}"/>
          </ac:spMkLst>
        </pc:spChg>
        <pc:spChg chg="mod">
          <ac:chgData name="Uwe Ricken" userId="f02567aecbed924b" providerId="LiveId" clId="{E77B627B-1F43-41A9-9F24-D4BB31BF6050}" dt="2025-11-18T23:49:46.902" v="1099"/>
          <ac:spMkLst>
            <pc:docMk/>
            <pc:sldMk cId="1218141939" sldId="397"/>
            <ac:spMk id="5" creationId="{21ECE7E1-7F6B-944B-1C44-5B8D352D6294}"/>
          </ac:spMkLst>
        </pc:spChg>
        <pc:spChg chg="mod">
          <ac:chgData name="Uwe Ricken" userId="f02567aecbed924b" providerId="LiveId" clId="{E77B627B-1F43-41A9-9F24-D4BB31BF6050}" dt="2025-11-18T23:49:46.902" v="1099"/>
          <ac:spMkLst>
            <pc:docMk/>
            <pc:sldMk cId="1218141939" sldId="397"/>
            <ac:spMk id="6" creationId="{D8AAAFD4-786F-ACB5-6862-87777F786995}"/>
          </ac:spMkLst>
        </pc:spChg>
        <pc:spChg chg="mod">
          <ac:chgData name="Uwe Ricken" userId="f02567aecbed924b" providerId="LiveId" clId="{E77B627B-1F43-41A9-9F24-D4BB31BF6050}" dt="2025-11-19T09:39:31.007" v="1234" actId="14100"/>
          <ac:spMkLst>
            <pc:docMk/>
            <pc:sldMk cId="1218141939" sldId="397"/>
            <ac:spMk id="11" creationId="{D4DBFC6A-BDE1-0057-ECA1-E181DA3258CE}"/>
          </ac:spMkLst>
        </pc:spChg>
        <pc:cxnChg chg="mod">
          <ac:chgData name="Uwe Ricken" userId="f02567aecbed924b" providerId="LiveId" clId="{E77B627B-1F43-41A9-9F24-D4BB31BF6050}" dt="2025-11-19T09:39:31.007" v="1234" actId="14100"/>
          <ac:cxnSpMkLst>
            <pc:docMk/>
            <pc:sldMk cId="1218141939" sldId="397"/>
            <ac:cxnSpMk id="26" creationId="{344F7BA0-7AB0-1994-7D0C-CBA681C10D50}"/>
          </ac:cxnSpMkLst>
        </pc:cxnChg>
      </pc:sldChg>
      <pc:sldChg chg="modSp mod">
        <pc:chgData name="Uwe Ricken" userId="f02567aecbed924b" providerId="LiveId" clId="{E77B627B-1F43-41A9-9F24-D4BB31BF6050}" dt="2025-11-19T00:03:03.241" v="1208" actId="20577"/>
        <pc:sldMkLst>
          <pc:docMk/>
          <pc:sldMk cId="2340043209" sldId="398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2340043209" sldId="398"/>
            <ac:spMk id="2" creationId="{68406918-FCAB-1372-4923-90999B455733}"/>
          </ac:spMkLst>
        </pc:spChg>
        <pc:graphicFrameChg chg="mod modGraphic">
          <ac:chgData name="Uwe Ricken" userId="f02567aecbed924b" providerId="LiveId" clId="{E77B627B-1F43-41A9-9F24-D4BB31BF6050}" dt="2025-11-19T00:03:03.241" v="1208" actId="20577"/>
          <ac:graphicFrameMkLst>
            <pc:docMk/>
            <pc:sldMk cId="2340043209" sldId="398"/>
            <ac:graphicFrameMk id="4" creationId="{4CC8899C-52EE-A8F5-6A63-E2DB55FED7C2}"/>
          </ac:graphicFrameMkLst>
        </pc:graphicFrameChg>
      </pc:sldChg>
      <pc:sldChg chg="modSp mod">
        <pc:chgData name="Uwe Ricken" userId="f02567aecbed924b" providerId="LiveId" clId="{E77B627B-1F43-41A9-9F24-D4BB31BF6050}" dt="2025-11-19T12:23:10.003" v="1382" actId="122"/>
        <pc:sldMkLst>
          <pc:docMk/>
          <pc:sldMk cId="2262591952" sldId="399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2262591952" sldId="399"/>
            <ac:spMk id="4" creationId="{550C8E2E-0C3C-A818-F633-B5943D9CB38D}"/>
          </ac:spMkLst>
        </pc:spChg>
        <pc:spChg chg="mod">
          <ac:chgData name="Uwe Ricken" userId="f02567aecbed924b" providerId="LiveId" clId="{E77B627B-1F43-41A9-9F24-D4BB31BF6050}" dt="2025-11-19T12:23:10.003" v="1382" actId="122"/>
          <ac:spMkLst>
            <pc:docMk/>
            <pc:sldMk cId="2262591952" sldId="399"/>
            <ac:spMk id="5" creationId="{A0B3CC06-F7BF-A9F3-FB11-12744365D774}"/>
          </ac:spMkLst>
        </pc:spChg>
      </pc:sldChg>
      <pc:sldChg chg="modSp mod">
        <pc:chgData name="Uwe Ricken" userId="f02567aecbed924b" providerId="LiveId" clId="{E77B627B-1F43-41A9-9F24-D4BB31BF6050}" dt="2025-11-18T23:49:47.011" v="1104" actId="27636"/>
        <pc:sldMkLst>
          <pc:docMk/>
          <pc:sldMk cId="3663633766" sldId="400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3663633766" sldId="400"/>
            <ac:spMk id="2" creationId="{D00EFC66-D9BA-DC87-87D2-DDCA25F5BC42}"/>
          </ac:spMkLst>
        </pc:spChg>
        <pc:spChg chg="mod">
          <ac:chgData name="Uwe Ricken" userId="f02567aecbed924b" providerId="LiveId" clId="{E77B627B-1F43-41A9-9F24-D4BB31BF6050}" dt="2025-11-18T23:49:47.011" v="1104" actId="27636"/>
          <ac:spMkLst>
            <pc:docMk/>
            <pc:sldMk cId="3663633766" sldId="400"/>
            <ac:spMk id="3" creationId="{458B00AE-F5D6-8AEB-8F89-A5DAE0103A74}"/>
          </ac:spMkLst>
        </pc:spChg>
      </pc:sldChg>
      <pc:sldChg chg="modSp mod">
        <pc:chgData name="Uwe Ricken" userId="f02567aecbed924b" providerId="LiveId" clId="{E77B627B-1F43-41A9-9F24-D4BB31BF6050}" dt="2025-11-18T23:49:47.026" v="1106" actId="27636"/>
        <pc:sldMkLst>
          <pc:docMk/>
          <pc:sldMk cId="1635604563" sldId="401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1635604563" sldId="401"/>
            <ac:spMk id="2" creationId="{4A04D707-CA4B-FE67-AA26-195EA033B35E}"/>
          </ac:spMkLst>
        </pc:spChg>
        <pc:spChg chg="mod">
          <ac:chgData name="Uwe Ricken" userId="f02567aecbed924b" providerId="LiveId" clId="{E77B627B-1F43-41A9-9F24-D4BB31BF6050}" dt="2025-11-18T23:49:47.026" v="1106" actId="27636"/>
          <ac:spMkLst>
            <pc:docMk/>
            <pc:sldMk cId="1635604563" sldId="401"/>
            <ac:spMk id="4" creationId="{8ED975E3-6DA1-1855-FFED-F4F969AD190D}"/>
          </ac:spMkLst>
        </pc:spChg>
        <pc:spChg chg="mod">
          <ac:chgData name="Uwe Ricken" userId="f02567aecbed924b" providerId="LiveId" clId="{E77B627B-1F43-41A9-9F24-D4BB31BF6050}" dt="2025-11-18T23:49:47.011" v="1105" actId="27636"/>
          <ac:spMkLst>
            <pc:docMk/>
            <pc:sldMk cId="1635604563" sldId="401"/>
            <ac:spMk id="5" creationId="{9404D63F-3FC5-D990-3B26-B442A4EB37AA}"/>
          </ac:spMkLst>
        </pc:spChg>
      </pc:sldChg>
      <pc:sldChg chg="modSp">
        <pc:chgData name="Uwe Ricken" userId="f02567aecbed924b" providerId="LiveId" clId="{E77B627B-1F43-41A9-9F24-D4BB31BF6050}" dt="2025-11-18T23:49:46.902" v="1099"/>
        <pc:sldMkLst>
          <pc:docMk/>
          <pc:sldMk cId="2954081889" sldId="403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2954081889" sldId="403"/>
            <ac:spMk id="5" creationId="{9CEFDC6C-CEEB-A3D4-F712-F922A5666B7D}"/>
          </ac:spMkLst>
        </pc:spChg>
      </pc:sldChg>
      <pc:sldChg chg="modSp mod">
        <pc:chgData name="Uwe Ricken" userId="f02567aecbed924b" providerId="LiveId" clId="{E77B627B-1F43-41A9-9F24-D4BB31BF6050}" dt="2025-11-18T23:49:46.902" v="1099"/>
        <pc:sldMkLst>
          <pc:docMk/>
          <pc:sldMk cId="3986546557" sldId="404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3986546557" sldId="404"/>
            <ac:spMk id="6" creationId="{8668E183-D5F2-A8B2-64E9-68CD09B5BE12}"/>
          </ac:spMkLst>
        </pc:spChg>
      </pc:sldChg>
      <pc:sldChg chg="modSp">
        <pc:chgData name="Uwe Ricken" userId="f02567aecbed924b" providerId="LiveId" clId="{E77B627B-1F43-41A9-9F24-D4BB31BF6050}" dt="2025-11-18T23:49:46.902" v="1099"/>
        <pc:sldMkLst>
          <pc:docMk/>
          <pc:sldMk cId="1428874735" sldId="405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1428874735" sldId="405"/>
            <ac:spMk id="6" creationId="{8668E183-D5F2-A8B2-64E9-68CD09B5BE12}"/>
          </ac:spMkLst>
        </pc:spChg>
      </pc:sldChg>
      <pc:sldChg chg="modSp mod">
        <pc:chgData name="Uwe Ricken" userId="f02567aecbed924b" providerId="LiveId" clId="{E77B627B-1F43-41A9-9F24-D4BB31BF6050}" dt="2025-11-18T23:49:47.026" v="1107" actId="27636"/>
        <pc:sldMkLst>
          <pc:docMk/>
          <pc:sldMk cId="3770185675" sldId="406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3770185675" sldId="406"/>
            <ac:spMk id="2" creationId="{EF5D7D68-B2C5-8402-EBA0-135753D46938}"/>
          </ac:spMkLst>
        </pc:spChg>
        <pc:spChg chg="mod">
          <ac:chgData name="Uwe Ricken" userId="f02567aecbed924b" providerId="LiveId" clId="{E77B627B-1F43-41A9-9F24-D4BB31BF6050}" dt="2025-11-18T23:49:47.026" v="1107" actId="27636"/>
          <ac:spMkLst>
            <pc:docMk/>
            <pc:sldMk cId="3770185675" sldId="406"/>
            <ac:spMk id="4" creationId="{D0F0F8F0-F71E-C295-E167-59B95AA8E56A}"/>
          </ac:spMkLst>
        </pc:spChg>
      </pc:sldChg>
      <pc:sldChg chg="modSp">
        <pc:chgData name="Uwe Ricken" userId="f02567aecbed924b" providerId="LiveId" clId="{E77B627B-1F43-41A9-9F24-D4BB31BF6050}" dt="2025-11-18T23:49:46.902" v="1099"/>
        <pc:sldMkLst>
          <pc:docMk/>
          <pc:sldMk cId="512612056" sldId="407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512612056" sldId="407"/>
            <ac:spMk id="5" creationId="{2A28113E-C100-5AED-7DB8-802C728A3591}"/>
          </ac:spMkLst>
        </pc:spChg>
      </pc:sldChg>
      <pc:sldChg chg="addSp delSp modSp mod">
        <pc:chgData name="Uwe Ricken" userId="f02567aecbed924b" providerId="LiveId" clId="{E77B627B-1F43-41A9-9F24-D4BB31BF6050}" dt="2025-11-19T12:27:04.300" v="1433" actId="20577"/>
        <pc:sldMkLst>
          <pc:docMk/>
          <pc:sldMk cId="605723162" sldId="408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605723162" sldId="408"/>
            <ac:spMk id="2" creationId="{9EAFCD9B-6957-0B9D-2964-07A0E3DA6E75}"/>
          </ac:spMkLst>
        </pc:spChg>
        <pc:spChg chg="add mod">
          <ac:chgData name="Uwe Ricken" userId="f02567aecbed924b" providerId="LiveId" clId="{E77B627B-1F43-41A9-9F24-D4BB31BF6050}" dt="2025-11-19T12:27:04.300" v="1433" actId="20577"/>
          <ac:spMkLst>
            <pc:docMk/>
            <pc:sldMk cId="605723162" sldId="408"/>
            <ac:spMk id="17" creationId="{1948FD9D-BFFD-728D-4637-D2A8CA1062A3}"/>
          </ac:spMkLst>
        </pc:spChg>
        <pc:graphicFrameChg chg="mod">
          <ac:chgData name="Uwe Ricken" userId="f02567aecbed924b" providerId="LiveId" clId="{E77B627B-1F43-41A9-9F24-D4BB31BF6050}" dt="2025-11-19T12:25:17.354" v="1411" actId="1076"/>
          <ac:graphicFrameMkLst>
            <pc:docMk/>
            <pc:sldMk cId="605723162" sldId="408"/>
            <ac:graphicFrameMk id="3" creationId="{0F970DA1-3295-3AE2-DB13-A893A4DE4D04}"/>
          </ac:graphicFrameMkLst>
        </pc:graphicFrameChg>
        <pc:graphicFrameChg chg="mod">
          <ac:chgData name="Uwe Ricken" userId="f02567aecbed924b" providerId="LiveId" clId="{E77B627B-1F43-41A9-9F24-D4BB31BF6050}" dt="2025-11-19T12:26:30.470" v="1425" actId="1076"/>
          <ac:graphicFrameMkLst>
            <pc:docMk/>
            <pc:sldMk cId="605723162" sldId="408"/>
            <ac:graphicFrameMk id="4" creationId="{C86BAEF0-2ED4-29FE-7240-AA11C5CB72EC}"/>
          </ac:graphicFrameMkLst>
        </pc:graphicFrameChg>
        <pc:cxnChg chg="del mod">
          <ac:chgData name="Uwe Ricken" userId="f02567aecbed924b" providerId="LiveId" clId="{E77B627B-1F43-41A9-9F24-D4BB31BF6050}" dt="2025-11-19T12:26:22.749" v="1424" actId="478"/>
          <ac:cxnSpMkLst>
            <pc:docMk/>
            <pc:sldMk cId="605723162" sldId="408"/>
            <ac:cxnSpMk id="19" creationId="{5B9B4956-B375-4F68-13F3-D0F3BF995908}"/>
          </ac:cxnSpMkLst>
        </pc:cxnChg>
      </pc:sldChg>
      <pc:sldChg chg="modSp mod modShow">
        <pc:chgData name="Uwe Ricken" userId="f02567aecbed924b" providerId="LiveId" clId="{E77B627B-1F43-41A9-9F24-D4BB31BF6050}" dt="2025-11-19T00:01:13.739" v="1196" actId="729"/>
        <pc:sldMkLst>
          <pc:docMk/>
          <pc:sldMk cId="920116788" sldId="422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920116788" sldId="422"/>
            <ac:spMk id="5" creationId="{B6F77BBF-034A-A53E-C4B8-E4039AC9F0F3}"/>
          </ac:spMkLst>
        </pc:spChg>
        <pc:spChg chg="mod">
          <ac:chgData name="Uwe Ricken" userId="f02567aecbed924b" providerId="LiveId" clId="{E77B627B-1F43-41A9-9F24-D4BB31BF6050}" dt="2025-11-18T23:49:46.902" v="1099"/>
          <ac:spMkLst>
            <pc:docMk/>
            <pc:sldMk cId="920116788" sldId="422"/>
            <ac:spMk id="12" creationId="{DD5F1E84-96EA-2FC2-EB23-C97E371DEE20}"/>
          </ac:spMkLst>
        </pc:spChg>
      </pc:sldChg>
      <pc:sldChg chg="modSp">
        <pc:chgData name="Uwe Ricken" userId="f02567aecbed924b" providerId="LiveId" clId="{E77B627B-1F43-41A9-9F24-D4BB31BF6050}" dt="2025-11-18T23:49:46.902" v="1099"/>
        <pc:sldMkLst>
          <pc:docMk/>
          <pc:sldMk cId="3599433480" sldId="423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3599433480" sldId="423"/>
            <ac:spMk id="6" creationId="{8668E183-D5F2-A8B2-64E9-68CD09B5BE12}"/>
          </ac:spMkLst>
        </pc:spChg>
      </pc:sldChg>
      <pc:sldChg chg="modSp">
        <pc:chgData name="Uwe Ricken" userId="f02567aecbed924b" providerId="LiveId" clId="{E77B627B-1F43-41A9-9F24-D4BB31BF6050}" dt="2025-11-18T23:49:46.902" v="1099"/>
        <pc:sldMkLst>
          <pc:docMk/>
          <pc:sldMk cId="4171190376" sldId="424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4171190376" sldId="424"/>
            <ac:spMk id="6" creationId="{8668E183-D5F2-A8B2-64E9-68CD09B5BE12}"/>
          </ac:spMkLst>
        </pc:spChg>
      </pc:sldChg>
      <pc:sldChg chg="addSp modSp mod modAnim">
        <pc:chgData name="Uwe Ricken" userId="f02567aecbed924b" providerId="LiveId" clId="{E77B627B-1F43-41A9-9F24-D4BB31BF6050}" dt="2025-11-19T14:21:33.080" v="1455" actId="20577"/>
        <pc:sldMkLst>
          <pc:docMk/>
          <pc:sldMk cId="3939206335" sldId="425"/>
        </pc:sldMkLst>
        <pc:spChg chg="mod">
          <ac:chgData name="Uwe Ricken" userId="f02567aecbed924b" providerId="LiveId" clId="{E77B627B-1F43-41A9-9F24-D4BB31BF6050}" dt="2025-11-19T14:21:33.080" v="1455" actId="20577"/>
          <ac:spMkLst>
            <pc:docMk/>
            <pc:sldMk cId="3939206335" sldId="425"/>
            <ac:spMk id="2" creationId="{E98644CE-860C-7C6E-6D1F-3D107B2C19EA}"/>
          </ac:spMkLst>
        </pc:spChg>
      </pc:sldChg>
      <pc:sldChg chg="addSp delSp modSp mod modShow">
        <pc:chgData name="Uwe Ricken" userId="f02567aecbed924b" providerId="LiveId" clId="{E77B627B-1F43-41A9-9F24-D4BB31BF6050}" dt="2025-11-18T23:56:53.008" v="1194" actId="729"/>
        <pc:sldMkLst>
          <pc:docMk/>
          <pc:sldMk cId="216906354" sldId="426"/>
        </pc:sldMkLst>
        <pc:picChg chg="add mod">
          <ac:chgData name="Uwe Ricken" userId="f02567aecbed924b" providerId="LiveId" clId="{E77B627B-1F43-41A9-9F24-D4BB31BF6050}" dt="2025-11-14T14:38:20.140" v="908"/>
          <ac:picMkLst>
            <pc:docMk/>
            <pc:sldMk cId="216906354" sldId="426"/>
            <ac:picMk id="4" creationId="{1623D023-1BCC-DD04-88FA-6AEA0309D749}"/>
          </ac:picMkLst>
        </pc:picChg>
      </pc:sldChg>
      <pc:sldChg chg="addSp delSp modSp new mod modClrScheme addAnim delAnim modAnim chgLayout">
        <pc:chgData name="Uwe Ricken" userId="f02567aecbed924b" providerId="LiveId" clId="{E77B627B-1F43-41A9-9F24-D4BB31BF6050}" dt="2025-11-19T09:40:05.356" v="1240" actId="20577"/>
        <pc:sldMkLst>
          <pc:docMk/>
          <pc:sldMk cId="2163911191" sldId="427"/>
        </pc:sldMkLst>
        <pc:spChg chg="mod ord">
          <ac:chgData name="Uwe Ricken" userId="f02567aecbed924b" providerId="LiveId" clId="{E77B627B-1F43-41A9-9F24-D4BB31BF6050}" dt="2025-11-18T23:49:46.902" v="1099"/>
          <ac:spMkLst>
            <pc:docMk/>
            <pc:sldMk cId="2163911191" sldId="427"/>
            <ac:spMk id="2" creationId="{EC44B8C8-828B-8B61-2E21-94A8E5EEBC15}"/>
          </ac:spMkLst>
        </pc:spChg>
        <pc:spChg chg="add mod">
          <ac:chgData name="Uwe Ricken" userId="f02567aecbed924b" providerId="LiveId" clId="{E77B627B-1F43-41A9-9F24-D4BB31BF6050}" dt="2025-11-19T09:40:05.356" v="1240" actId="20577"/>
          <ac:spMkLst>
            <pc:docMk/>
            <pc:sldMk cId="2163911191" sldId="427"/>
            <ac:spMk id="5" creationId="{CC65E558-D66C-ABFA-104E-CE4AA6F95691}"/>
          </ac:spMkLst>
        </pc:spChg>
        <pc:spChg chg="add mod">
          <ac:chgData name="Uwe Ricken" userId="f02567aecbed924b" providerId="LiveId" clId="{E77B627B-1F43-41A9-9F24-D4BB31BF6050}" dt="2025-11-12T08:40:08.009" v="353" actId="20577"/>
          <ac:spMkLst>
            <pc:docMk/>
            <pc:sldMk cId="2163911191" sldId="427"/>
            <ac:spMk id="7" creationId="{1662D993-7536-AE2D-CBC5-5206B300C59D}"/>
          </ac:spMkLst>
        </pc:spChg>
        <pc:spChg chg="add mod">
          <ac:chgData name="Uwe Ricken" userId="f02567aecbed924b" providerId="LiveId" clId="{E77B627B-1F43-41A9-9F24-D4BB31BF6050}" dt="2025-11-12T08:46:46.280" v="410" actId="3064"/>
          <ac:spMkLst>
            <pc:docMk/>
            <pc:sldMk cId="2163911191" sldId="427"/>
            <ac:spMk id="10" creationId="{57316FED-2EE6-254E-E67F-707CEF301DF3}"/>
          </ac:spMkLst>
        </pc:spChg>
        <pc:spChg chg="add mod">
          <ac:chgData name="Uwe Ricken" userId="f02567aecbed924b" providerId="LiveId" clId="{E77B627B-1F43-41A9-9F24-D4BB31BF6050}" dt="2025-11-12T08:50:13.511" v="424" actId="1076"/>
          <ac:spMkLst>
            <pc:docMk/>
            <pc:sldMk cId="2163911191" sldId="427"/>
            <ac:spMk id="11" creationId="{E1DF0240-2445-1CFF-E522-6FAD01333C6B}"/>
          </ac:spMkLst>
        </pc:spChg>
        <pc:spChg chg="add mod">
          <ac:chgData name="Uwe Ricken" userId="f02567aecbed924b" providerId="LiveId" clId="{E77B627B-1F43-41A9-9F24-D4BB31BF6050}" dt="2025-11-12T08:50:28.365" v="426" actId="1076"/>
          <ac:spMkLst>
            <pc:docMk/>
            <pc:sldMk cId="2163911191" sldId="427"/>
            <ac:spMk id="12" creationId="{7A8A5C4F-F4CB-46D4-55F5-BDDFD3008E36}"/>
          </ac:spMkLst>
        </pc:spChg>
        <pc:spChg chg="add mod">
          <ac:chgData name="Uwe Ricken" userId="f02567aecbed924b" providerId="LiveId" clId="{E77B627B-1F43-41A9-9F24-D4BB31BF6050}" dt="2025-11-12T08:50:30.465" v="427"/>
          <ac:spMkLst>
            <pc:docMk/>
            <pc:sldMk cId="2163911191" sldId="427"/>
            <ac:spMk id="13" creationId="{4BB1C186-43F1-F4A9-FC0B-00ACC3425C00}"/>
          </ac:spMkLst>
        </pc:spChg>
        <pc:spChg chg="add mod">
          <ac:chgData name="Uwe Ricken" userId="f02567aecbed924b" providerId="LiveId" clId="{E77B627B-1F43-41A9-9F24-D4BB31BF6050}" dt="2025-11-12T08:50:31.461" v="428"/>
          <ac:spMkLst>
            <pc:docMk/>
            <pc:sldMk cId="2163911191" sldId="427"/>
            <ac:spMk id="14" creationId="{123FAE54-B045-ED33-7D9F-D5E0B48099F1}"/>
          </ac:spMkLst>
        </pc:spChg>
        <pc:graphicFrameChg chg="add mod modGraphic">
          <ac:chgData name="Uwe Ricken" userId="f02567aecbed924b" providerId="LiveId" clId="{E77B627B-1F43-41A9-9F24-D4BB31BF6050}" dt="2025-11-12T08:44:27.278" v="396" actId="20577"/>
          <ac:graphicFrameMkLst>
            <pc:docMk/>
            <pc:sldMk cId="2163911191" sldId="427"/>
            <ac:graphicFrameMk id="6" creationId="{89714BB9-47D9-786C-DCE5-5BC4A218FCD4}"/>
          </ac:graphicFrameMkLst>
        </pc:graphicFrameChg>
        <pc:graphicFrameChg chg="add mod modGraphic">
          <ac:chgData name="Uwe Ricken" userId="f02567aecbed924b" providerId="LiveId" clId="{E77B627B-1F43-41A9-9F24-D4BB31BF6050}" dt="2025-11-12T08:47:15.151" v="415" actId="6549"/>
          <ac:graphicFrameMkLst>
            <pc:docMk/>
            <pc:sldMk cId="2163911191" sldId="427"/>
            <ac:graphicFrameMk id="9" creationId="{4463BE95-643F-8AF9-A915-9AE48FCFEEE3}"/>
          </ac:graphicFrameMkLst>
        </pc:graphicFrameChg>
      </pc:sldChg>
      <pc:sldChg chg="addSp delSp modSp add mod addAnim delAnim modAnim">
        <pc:chgData name="Uwe Ricken" userId="f02567aecbed924b" providerId="LiveId" clId="{E77B627B-1F43-41A9-9F24-D4BB31BF6050}" dt="2025-11-19T00:35:50.206" v="1226" actId="108"/>
        <pc:sldMkLst>
          <pc:docMk/>
          <pc:sldMk cId="1330703578" sldId="428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1330703578" sldId="428"/>
            <ac:spMk id="2" creationId="{44C23BF8-CE7C-2427-9B00-C1D558FB774A}"/>
          </ac:spMkLst>
        </pc:spChg>
        <pc:spChg chg="mod">
          <ac:chgData name="Uwe Ricken" userId="f02567aecbed924b" providerId="LiveId" clId="{E77B627B-1F43-41A9-9F24-D4BB31BF6050}" dt="2025-11-12T10:05:08.928" v="478" actId="20577"/>
          <ac:spMkLst>
            <pc:docMk/>
            <pc:sldMk cId="1330703578" sldId="428"/>
            <ac:spMk id="5" creationId="{CD08D170-3C9A-8B1B-8137-195E716C1703}"/>
          </ac:spMkLst>
        </pc:spChg>
        <pc:spChg chg="mod">
          <ac:chgData name="Uwe Ricken" userId="f02567aecbed924b" providerId="LiveId" clId="{E77B627B-1F43-41A9-9F24-D4BB31BF6050}" dt="2025-11-19T00:35:50.206" v="1226" actId="108"/>
          <ac:spMkLst>
            <pc:docMk/>
            <pc:sldMk cId="1330703578" sldId="428"/>
            <ac:spMk id="7" creationId="{C4B8095D-A5D0-F379-9939-C4A6097EC772}"/>
          </ac:spMkLst>
        </pc:spChg>
        <pc:graphicFrameChg chg="add mod modGraphic">
          <ac:chgData name="Uwe Ricken" userId="f02567aecbed924b" providerId="LiveId" clId="{E77B627B-1F43-41A9-9F24-D4BB31BF6050}" dt="2025-11-12T10:09:44.621" v="537" actId="1076"/>
          <ac:graphicFrameMkLst>
            <pc:docMk/>
            <pc:sldMk cId="1330703578" sldId="428"/>
            <ac:graphicFrameMk id="3" creationId="{BCD8A188-A3D0-8A7E-3CCF-807A68161BB2}"/>
          </ac:graphicFrameMkLst>
        </pc:graphicFrameChg>
        <pc:graphicFrameChg chg="add mod modGraphic">
          <ac:chgData name="Uwe Ricken" userId="f02567aecbed924b" providerId="LiveId" clId="{E77B627B-1F43-41A9-9F24-D4BB31BF6050}" dt="2025-11-12T10:14:35.224" v="599" actId="1076"/>
          <ac:graphicFrameMkLst>
            <pc:docMk/>
            <pc:sldMk cId="1330703578" sldId="428"/>
            <ac:graphicFrameMk id="4" creationId="{1F739563-A68D-C300-BADA-340C9C90CE61}"/>
          </ac:graphicFrameMkLst>
        </pc:graphicFrameChg>
        <pc:graphicFrameChg chg="modGraphic">
          <ac:chgData name="Uwe Ricken" userId="f02567aecbed924b" providerId="LiveId" clId="{E77B627B-1F43-41A9-9F24-D4BB31BF6050}" dt="2025-11-12T10:09:23.517" v="534" actId="207"/>
          <ac:graphicFrameMkLst>
            <pc:docMk/>
            <pc:sldMk cId="1330703578" sldId="428"/>
            <ac:graphicFrameMk id="6" creationId="{2E95E20E-5F70-98AD-9F87-C8B987DCFA4D}"/>
          </ac:graphicFrameMkLst>
        </pc:graphicFrameChg>
        <pc:graphicFrameChg chg="modGraphic">
          <ac:chgData name="Uwe Ricken" userId="f02567aecbed924b" providerId="LiveId" clId="{E77B627B-1F43-41A9-9F24-D4BB31BF6050}" dt="2025-11-12T10:11:37.214" v="560" actId="5793"/>
          <ac:graphicFrameMkLst>
            <pc:docMk/>
            <pc:sldMk cId="1330703578" sldId="428"/>
            <ac:graphicFrameMk id="9" creationId="{1E4C06E0-AC8E-075B-2924-9356EC46F6D7}"/>
          </ac:graphicFrameMkLst>
        </pc:graphicFrameChg>
      </pc:sldChg>
      <pc:sldChg chg="addSp modSp new mod addAnim delAnim modAnim modShow">
        <pc:chgData name="Uwe Ricken" userId="f02567aecbed924b" providerId="LiveId" clId="{E77B627B-1F43-41A9-9F24-D4BB31BF6050}" dt="2025-11-18T23:57:03.128" v="1195" actId="729"/>
        <pc:sldMkLst>
          <pc:docMk/>
          <pc:sldMk cId="1081571397" sldId="429"/>
        </pc:sldMkLst>
        <pc:spChg chg="mod">
          <ac:chgData name="Uwe Ricken" userId="f02567aecbed924b" providerId="LiveId" clId="{E77B627B-1F43-41A9-9F24-D4BB31BF6050}" dt="2025-11-18T23:49:46.902" v="1099"/>
          <ac:spMkLst>
            <pc:docMk/>
            <pc:sldMk cId="1081571397" sldId="429"/>
            <ac:spMk id="2" creationId="{E3C26509-BDBA-22D7-ABE2-EF62F3ABDA2B}"/>
          </ac:spMkLst>
        </pc:spChg>
        <pc:spChg chg="add mod">
          <ac:chgData name="Uwe Ricken" userId="f02567aecbed924b" providerId="LiveId" clId="{E77B627B-1F43-41A9-9F24-D4BB31BF6050}" dt="2025-11-14T13:55:51.831" v="865" actId="113"/>
          <ac:spMkLst>
            <pc:docMk/>
            <pc:sldMk cId="1081571397" sldId="429"/>
            <ac:spMk id="4" creationId="{3BBB3C78-A329-B635-4A15-65FA9E47308B}"/>
          </ac:spMkLst>
        </pc:spChg>
        <pc:spChg chg="add mod">
          <ac:chgData name="Uwe Ricken" userId="f02567aecbed924b" providerId="LiveId" clId="{E77B627B-1F43-41A9-9F24-D4BB31BF6050}" dt="2025-11-13T07:55:42.617" v="777" actId="20577"/>
          <ac:spMkLst>
            <pc:docMk/>
            <pc:sldMk cId="1081571397" sldId="429"/>
            <ac:spMk id="5" creationId="{780EE388-246C-62D9-8DA5-E667D0C8EA30}"/>
          </ac:spMkLst>
        </pc:spChg>
        <pc:spChg chg="add mod">
          <ac:chgData name="Uwe Ricken" userId="f02567aecbed924b" providerId="LiveId" clId="{E77B627B-1F43-41A9-9F24-D4BB31BF6050}" dt="2025-11-13T07:55:47.759" v="780" actId="20577"/>
          <ac:spMkLst>
            <pc:docMk/>
            <pc:sldMk cId="1081571397" sldId="429"/>
            <ac:spMk id="6" creationId="{B497F4DC-7E3D-ECBB-5A55-FC2B0E2B6A75}"/>
          </ac:spMkLst>
        </pc:spChg>
        <pc:spChg chg="add mod">
          <ac:chgData name="Uwe Ricken" userId="f02567aecbed924b" providerId="LiveId" clId="{E77B627B-1F43-41A9-9F24-D4BB31BF6050}" dt="2025-11-14T13:56:03.747" v="867" actId="113"/>
          <ac:spMkLst>
            <pc:docMk/>
            <pc:sldMk cId="1081571397" sldId="429"/>
            <ac:spMk id="7" creationId="{24EDCCC3-9DEC-C8ED-9D5E-FCADE101401D}"/>
          </ac:spMkLst>
        </pc:spChg>
        <pc:spChg chg="add mod">
          <ac:chgData name="Uwe Ricken" userId="f02567aecbed924b" providerId="LiveId" clId="{E77B627B-1F43-41A9-9F24-D4BB31BF6050}" dt="2025-11-13T07:56:58.520" v="789" actId="14100"/>
          <ac:spMkLst>
            <pc:docMk/>
            <pc:sldMk cId="1081571397" sldId="429"/>
            <ac:spMk id="8" creationId="{52EC7102-7AAF-4E52-E6D9-D28E483BD633}"/>
          </ac:spMkLst>
        </pc:spChg>
        <pc:spChg chg="add mod">
          <ac:chgData name="Uwe Ricken" userId="f02567aecbed924b" providerId="LiveId" clId="{E77B627B-1F43-41A9-9F24-D4BB31BF6050}" dt="2025-11-13T07:57:03.865" v="791" actId="14100"/>
          <ac:spMkLst>
            <pc:docMk/>
            <pc:sldMk cId="1081571397" sldId="429"/>
            <ac:spMk id="9" creationId="{D8C23516-CD5C-4D25-1ADE-CF1C3F155207}"/>
          </ac:spMkLst>
        </pc:spChg>
        <pc:spChg chg="add mod">
          <ac:chgData name="Uwe Ricken" userId="f02567aecbed924b" providerId="LiveId" clId="{E77B627B-1F43-41A9-9F24-D4BB31BF6050}" dt="2025-11-14T13:43:03.331" v="832" actId="1076"/>
          <ac:spMkLst>
            <pc:docMk/>
            <pc:sldMk cId="1081571397" sldId="429"/>
            <ac:spMk id="10" creationId="{F7945E8B-BF90-E225-CD60-C77953F9B5D1}"/>
          </ac:spMkLst>
        </pc:spChg>
        <pc:spChg chg="add mod">
          <ac:chgData name="Uwe Ricken" userId="f02567aecbed924b" providerId="LiveId" clId="{E77B627B-1F43-41A9-9F24-D4BB31BF6050}" dt="2025-11-14T13:43:12.529" v="833" actId="1076"/>
          <ac:spMkLst>
            <pc:docMk/>
            <pc:sldMk cId="1081571397" sldId="429"/>
            <ac:spMk id="11" creationId="{9DE713E3-53E4-3731-7DAB-EC8FAC8F696F}"/>
          </ac:spMkLst>
        </pc:spChg>
        <pc:spChg chg="add mod">
          <ac:chgData name="Uwe Ricken" userId="f02567aecbed924b" providerId="LiveId" clId="{E77B627B-1F43-41A9-9F24-D4BB31BF6050}" dt="2025-11-14T13:55:55.878" v="866" actId="113"/>
          <ac:spMkLst>
            <pc:docMk/>
            <pc:sldMk cId="1081571397" sldId="429"/>
            <ac:spMk id="12" creationId="{F8F1DC6A-849A-9FB9-5FFB-407ECF0A8245}"/>
          </ac:spMkLst>
        </pc:spChg>
        <pc:spChg chg="add mod">
          <ac:chgData name="Uwe Ricken" userId="f02567aecbed924b" providerId="LiveId" clId="{E77B627B-1F43-41A9-9F24-D4BB31BF6050}" dt="2025-11-14T13:56:06.814" v="868" actId="113"/>
          <ac:spMkLst>
            <pc:docMk/>
            <pc:sldMk cId="1081571397" sldId="429"/>
            <ac:spMk id="13" creationId="{5A9426A9-9AF2-C70F-D6A1-105DD953F3B6}"/>
          </ac:spMkLst>
        </pc:spChg>
        <pc:spChg chg="add mod">
          <ac:chgData name="Uwe Ricken" userId="f02567aecbed924b" providerId="LiveId" clId="{E77B627B-1F43-41A9-9F24-D4BB31BF6050}" dt="2025-11-14T13:58:36.501" v="883" actId="255"/>
          <ac:spMkLst>
            <pc:docMk/>
            <pc:sldMk cId="1081571397" sldId="429"/>
            <ac:spMk id="29" creationId="{1A8A3D37-CAFF-6D99-3588-540D72AD0A35}"/>
          </ac:spMkLst>
        </pc:spChg>
        <pc:spChg chg="add mod">
          <ac:chgData name="Uwe Ricken" userId="f02567aecbed924b" providerId="LiveId" clId="{E77B627B-1F43-41A9-9F24-D4BB31BF6050}" dt="2025-11-14T13:56:40.693" v="871" actId="14100"/>
          <ac:spMkLst>
            <pc:docMk/>
            <pc:sldMk cId="1081571397" sldId="429"/>
            <ac:spMk id="30" creationId="{A140070E-0A80-F717-35AE-E7FDEEB9BAB0}"/>
          </ac:spMkLst>
        </pc:spChg>
        <pc:spChg chg="add mod">
          <ac:chgData name="Uwe Ricken" userId="f02567aecbed924b" providerId="LiveId" clId="{E77B627B-1F43-41A9-9F24-D4BB31BF6050}" dt="2025-11-14T13:56:40.693" v="871" actId="14100"/>
          <ac:spMkLst>
            <pc:docMk/>
            <pc:sldMk cId="1081571397" sldId="429"/>
            <ac:spMk id="31" creationId="{2220C9FB-2B04-51AD-0F84-4FF9CBFF08EF}"/>
          </ac:spMkLst>
        </pc:spChg>
        <pc:spChg chg="add mod">
          <ac:chgData name="Uwe Ricken" userId="f02567aecbed924b" providerId="LiveId" clId="{E77B627B-1F43-41A9-9F24-D4BB31BF6050}" dt="2025-11-14T13:58:51.119" v="885" actId="1076"/>
          <ac:spMkLst>
            <pc:docMk/>
            <pc:sldMk cId="1081571397" sldId="429"/>
            <ac:spMk id="36" creationId="{097DE576-B2C4-D2AA-DE61-1808161390D7}"/>
          </ac:spMkLst>
        </pc:spChg>
        <pc:spChg chg="add mod">
          <ac:chgData name="Uwe Ricken" userId="f02567aecbed924b" providerId="LiveId" clId="{E77B627B-1F43-41A9-9F24-D4BB31BF6050}" dt="2025-11-14T14:01:02.912" v="900" actId="207"/>
          <ac:spMkLst>
            <pc:docMk/>
            <pc:sldMk cId="1081571397" sldId="429"/>
            <ac:spMk id="37" creationId="{B49F35D9-EEBD-2F86-016D-987E5D9C4451}"/>
          </ac:spMkLst>
        </pc:spChg>
        <pc:graphicFrameChg chg="add mod modGraphic">
          <ac:chgData name="Uwe Ricken" userId="f02567aecbed924b" providerId="LiveId" clId="{E77B627B-1F43-41A9-9F24-D4BB31BF6050}" dt="2025-11-13T07:31:33.956" v="689" actId="20577"/>
          <ac:graphicFrameMkLst>
            <pc:docMk/>
            <pc:sldMk cId="1081571397" sldId="429"/>
            <ac:graphicFrameMk id="3" creationId="{F762B867-88F6-94E3-D039-529992F2585C}"/>
          </ac:graphicFrameMkLst>
        </pc:graphicFrameChg>
        <pc:cxnChg chg="add mod">
          <ac:chgData name="Uwe Ricken" userId="f02567aecbed924b" providerId="LiveId" clId="{E77B627B-1F43-41A9-9F24-D4BB31BF6050}" dt="2025-11-14T13:34:21.077" v="814" actId="14100"/>
          <ac:cxnSpMkLst>
            <pc:docMk/>
            <pc:sldMk cId="1081571397" sldId="429"/>
            <ac:cxnSpMk id="14" creationId="{DEEDF349-9F1B-69F8-365A-82FACE15D686}"/>
          </ac:cxnSpMkLst>
        </pc:cxnChg>
        <pc:cxnChg chg="add mod">
          <ac:chgData name="Uwe Ricken" userId="f02567aecbed924b" providerId="LiveId" clId="{E77B627B-1F43-41A9-9F24-D4BB31BF6050}" dt="2025-11-14T13:34:44.287" v="818" actId="14100"/>
          <ac:cxnSpMkLst>
            <pc:docMk/>
            <pc:sldMk cId="1081571397" sldId="429"/>
            <ac:cxnSpMk id="17" creationId="{AD6EB34D-D222-6253-4EDB-0A22511A61DF}"/>
          </ac:cxnSpMkLst>
        </pc:cxnChg>
        <pc:cxnChg chg="add">
          <ac:chgData name="Uwe Ricken" userId="f02567aecbed924b" providerId="LiveId" clId="{E77B627B-1F43-41A9-9F24-D4BB31BF6050}" dt="2025-11-14T13:38:40.685" v="824" actId="11529"/>
          <ac:cxnSpMkLst>
            <pc:docMk/>
            <pc:sldMk cId="1081571397" sldId="429"/>
            <ac:cxnSpMk id="22" creationId="{F97CE77D-12FA-69A4-27FB-4AA61B108A85}"/>
          </ac:cxnSpMkLst>
        </pc:cxnChg>
        <pc:cxnChg chg="add">
          <ac:chgData name="Uwe Ricken" userId="f02567aecbed924b" providerId="LiveId" clId="{E77B627B-1F43-41A9-9F24-D4BB31BF6050}" dt="2025-11-14T13:38:50.666" v="825" actId="11529"/>
          <ac:cxnSpMkLst>
            <pc:docMk/>
            <pc:sldMk cId="1081571397" sldId="429"/>
            <ac:cxnSpMk id="24" creationId="{99777475-FB74-DA37-0DC0-339ACA00466E}"/>
          </ac:cxnSpMkLst>
        </pc:cxnChg>
        <pc:cxnChg chg="add">
          <ac:chgData name="Uwe Ricken" userId="f02567aecbed924b" providerId="LiveId" clId="{E77B627B-1F43-41A9-9F24-D4BB31BF6050}" dt="2025-11-14T13:43:36.874" v="834" actId="11529"/>
          <ac:cxnSpMkLst>
            <pc:docMk/>
            <pc:sldMk cId="1081571397" sldId="429"/>
            <ac:cxnSpMk id="26" creationId="{E9C51349-524A-1EA7-AFC2-3A3668FA5A37}"/>
          </ac:cxnSpMkLst>
        </pc:cxnChg>
        <pc:cxnChg chg="add">
          <ac:chgData name="Uwe Ricken" userId="f02567aecbed924b" providerId="LiveId" clId="{E77B627B-1F43-41A9-9F24-D4BB31BF6050}" dt="2025-11-14T13:43:43.389" v="835" actId="11529"/>
          <ac:cxnSpMkLst>
            <pc:docMk/>
            <pc:sldMk cId="1081571397" sldId="429"/>
            <ac:cxnSpMk id="28" creationId="{C5BEABC7-3CC3-08B9-50ED-FA0063D32A4C}"/>
          </ac:cxnSpMkLst>
        </pc:cxnChg>
        <pc:cxnChg chg="add">
          <ac:chgData name="Uwe Ricken" userId="f02567aecbed924b" providerId="LiveId" clId="{E77B627B-1F43-41A9-9F24-D4BB31BF6050}" dt="2025-11-14T13:56:53.498" v="872" actId="11529"/>
          <ac:cxnSpMkLst>
            <pc:docMk/>
            <pc:sldMk cId="1081571397" sldId="429"/>
            <ac:cxnSpMk id="33" creationId="{0AD53FD5-1FCA-6011-8926-1DA2600D1E57}"/>
          </ac:cxnSpMkLst>
        </pc:cxnChg>
        <pc:cxnChg chg="add">
          <ac:chgData name="Uwe Ricken" userId="f02567aecbed924b" providerId="LiveId" clId="{E77B627B-1F43-41A9-9F24-D4BB31BF6050}" dt="2025-11-14T13:57:00.434" v="873" actId="11529"/>
          <ac:cxnSpMkLst>
            <pc:docMk/>
            <pc:sldMk cId="1081571397" sldId="429"/>
            <ac:cxnSpMk id="35" creationId="{4964C902-371C-B397-2D0C-FC1C24D8EBAF}"/>
          </ac:cxnSpMkLst>
        </pc:cxnChg>
      </pc:sldChg>
      <pc:sldChg chg="modSp add mod">
        <pc:chgData name="Uwe Ricken" userId="f02567aecbed924b" providerId="LiveId" clId="{E77B627B-1F43-41A9-9F24-D4BB31BF6050}" dt="2025-11-18T23:51:46.151" v="1176" actId="20577"/>
        <pc:sldMkLst>
          <pc:docMk/>
          <pc:sldMk cId="1003207836" sldId="430"/>
        </pc:sldMkLst>
        <pc:spChg chg="mod">
          <ac:chgData name="Uwe Ricken" userId="f02567aecbed924b" providerId="LiveId" clId="{E77B627B-1F43-41A9-9F24-D4BB31BF6050}" dt="2025-11-18T23:51:46.151" v="1176" actId="20577"/>
          <ac:spMkLst>
            <pc:docMk/>
            <pc:sldMk cId="1003207836" sldId="430"/>
            <ac:spMk id="2" creationId="{DA4008EF-7BED-D34A-647A-D58C9FCB03B7}"/>
          </ac:spMkLst>
        </pc:spChg>
      </pc:sldChg>
      <pc:sldChg chg="addSp modSp new mod modClrScheme chgLayout">
        <pc:chgData name="Uwe Ricken" userId="f02567aecbed924b" providerId="LiveId" clId="{E77B627B-1F43-41A9-9F24-D4BB31BF6050}" dt="2025-11-19T10:27:43.365" v="1333" actId="113"/>
        <pc:sldMkLst>
          <pc:docMk/>
          <pc:sldMk cId="3763741053" sldId="431"/>
        </pc:sldMkLst>
        <pc:spChg chg="mod ord">
          <ac:chgData name="Uwe Ricken" userId="f02567aecbed924b" providerId="LiveId" clId="{E77B627B-1F43-41A9-9F24-D4BB31BF6050}" dt="2025-11-19T10:22:24.675" v="1277" actId="700"/>
          <ac:spMkLst>
            <pc:docMk/>
            <pc:sldMk cId="3763741053" sldId="431"/>
            <ac:spMk id="2" creationId="{05B21265-7CAE-F1D3-2FF8-82B4D34EEE7A}"/>
          </ac:spMkLst>
        </pc:spChg>
        <pc:spChg chg="add mod ord">
          <ac:chgData name="Uwe Ricken" userId="f02567aecbed924b" providerId="LiveId" clId="{E77B627B-1F43-41A9-9F24-D4BB31BF6050}" dt="2025-11-19T10:27:43.365" v="1333" actId="113"/>
          <ac:spMkLst>
            <pc:docMk/>
            <pc:sldMk cId="3763741053" sldId="431"/>
            <ac:spMk id="3" creationId="{8B957BB4-9842-E2FB-C783-7E168307A575}"/>
          </ac:spMkLst>
        </pc:spChg>
      </pc:sldChg>
      <pc:sldChg chg="modSp add mod ord">
        <pc:chgData name="Uwe Ricken" userId="f02567aecbed924b" providerId="LiveId" clId="{E77B627B-1F43-41A9-9F24-D4BB31BF6050}" dt="2025-11-19T12:23:04.216" v="1380" actId="122"/>
        <pc:sldMkLst>
          <pc:docMk/>
          <pc:sldMk cId="2840539287" sldId="432"/>
        </pc:sldMkLst>
        <pc:spChg chg="mod">
          <ac:chgData name="Uwe Ricken" userId="f02567aecbed924b" providerId="LiveId" clId="{E77B627B-1F43-41A9-9F24-D4BB31BF6050}" dt="2025-11-19T12:22:08.892" v="1361" actId="20577"/>
          <ac:spMkLst>
            <pc:docMk/>
            <pc:sldMk cId="2840539287" sldId="432"/>
            <ac:spMk id="4" creationId="{4E2C13F8-8E2E-8934-B363-F01DE5D8E7A2}"/>
          </ac:spMkLst>
        </pc:spChg>
        <pc:spChg chg="mod">
          <ac:chgData name="Uwe Ricken" userId="f02567aecbed924b" providerId="LiveId" clId="{E77B627B-1F43-41A9-9F24-D4BB31BF6050}" dt="2025-11-19T12:23:04.216" v="1380" actId="122"/>
          <ac:spMkLst>
            <pc:docMk/>
            <pc:sldMk cId="2840539287" sldId="432"/>
            <ac:spMk id="5" creationId="{87ABF080-FE6D-AD68-9F46-6CF704DC74D0}"/>
          </ac:spMkLst>
        </pc:spChg>
      </pc:sldChg>
      <pc:sldChg chg="modSp add mod">
        <pc:chgData name="Uwe Ricken" userId="f02567aecbed924b" providerId="LiveId" clId="{E77B627B-1F43-41A9-9F24-D4BB31BF6050}" dt="2025-11-19T12:24:43.472" v="1410" actId="20577"/>
        <pc:sldMkLst>
          <pc:docMk/>
          <pc:sldMk cId="124707492" sldId="433"/>
        </pc:sldMkLst>
        <pc:spChg chg="mod">
          <ac:chgData name="Uwe Ricken" userId="f02567aecbed924b" providerId="LiveId" clId="{E77B627B-1F43-41A9-9F24-D4BB31BF6050}" dt="2025-11-19T12:24:21.741" v="1409" actId="20577"/>
          <ac:spMkLst>
            <pc:docMk/>
            <pc:sldMk cId="124707492" sldId="433"/>
            <ac:spMk id="4" creationId="{4BB34141-9373-186C-189C-B7886447FFB2}"/>
          </ac:spMkLst>
        </pc:spChg>
        <pc:spChg chg="mod">
          <ac:chgData name="Uwe Ricken" userId="f02567aecbed924b" providerId="LiveId" clId="{E77B627B-1F43-41A9-9F24-D4BB31BF6050}" dt="2025-11-19T12:24:43.472" v="1410" actId="20577"/>
          <ac:spMkLst>
            <pc:docMk/>
            <pc:sldMk cId="124707492" sldId="433"/>
            <ac:spMk id="5" creationId="{E59F0EE6-EEC4-C224-B7F0-DBF9A0B4A10F}"/>
          </ac:spMkLst>
        </pc:spChg>
      </pc:sldChg>
      <pc:sldChg chg="modSp add mod">
        <pc:chgData name="Uwe Ricken" userId="f02567aecbed924b" providerId="LiveId" clId="{E77B627B-1F43-41A9-9F24-D4BB31BF6050}" dt="2025-11-19T14:21:04.234" v="1447" actId="20577"/>
        <pc:sldMkLst>
          <pc:docMk/>
          <pc:sldMk cId="3264459228" sldId="434"/>
        </pc:sldMkLst>
        <pc:spChg chg="mod">
          <ac:chgData name="Uwe Ricken" userId="f02567aecbed924b" providerId="LiveId" clId="{E77B627B-1F43-41A9-9F24-D4BB31BF6050}" dt="2025-11-19T12:53:42.224" v="1445" actId="20577"/>
          <ac:spMkLst>
            <pc:docMk/>
            <pc:sldMk cId="3264459228" sldId="434"/>
            <ac:spMk id="2" creationId="{F1FF60B7-FD0C-F99E-EC38-77B2CA136F06}"/>
          </ac:spMkLst>
        </pc:spChg>
        <pc:spChg chg="mod">
          <ac:chgData name="Uwe Ricken" userId="f02567aecbed924b" providerId="LiveId" clId="{E77B627B-1F43-41A9-9F24-D4BB31BF6050}" dt="2025-11-19T14:21:04.234" v="1447" actId="20577"/>
          <ac:spMkLst>
            <pc:docMk/>
            <pc:sldMk cId="3264459228" sldId="434"/>
            <ac:spMk id="3" creationId="{93C02D4E-39D1-E3AA-3D93-172CD3F845DF}"/>
          </ac:spMkLst>
        </pc:spChg>
      </pc:sldChg>
      <pc:sldChg chg="modSp add">
        <pc:chgData name="Uwe Ricken" userId="f02567aecbed924b" providerId="LiveId" clId="{E77B627B-1F43-41A9-9F24-D4BB31BF6050}" dt="2025-11-19T14:21:40.988" v="1456"/>
        <pc:sldMkLst>
          <pc:docMk/>
          <pc:sldMk cId="1043646564" sldId="435"/>
        </pc:sldMkLst>
        <pc:spChg chg="mod">
          <ac:chgData name="Uwe Ricken" userId="f02567aecbed924b" providerId="LiveId" clId="{E77B627B-1F43-41A9-9F24-D4BB31BF6050}" dt="2025-11-19T14:21:40.988" v="1456"/>
          <ac:spMkLst>
            <pc:docMk/>
            <pc:sldMk cId="1043646564" sldId="435"/>
            <ac:spMk id="4" creationId="{13F2AC02-E0A2-0B04-9330-786DBAA27D42}"/>
          </ac:spMkLst>
        </pc:spChg>
      </pc:sldChg>
      <pc:sldChg chg="addSp delSp modSp new mod modClrScheme addAnim delAnim modAnim chgLayout">
        <pc:chgData name="Uwe Ricken" userId="f02567aecbed924b" providerId="LiveId" clId="{E77B627B-1F43-41A9-9F24-D4BB31BF6050}" dt="2025-11-19T15:39:26.957" v="1495"/>
        <pc:sldMkLst>
          <pc:docMk/>
          <pc:sldMk cId="2093734164" sldId="436"/>
        </pc:sldMkLst>
        <pc:spChg chg="del">
          <ac:chgData name="Uwe Ricken" userId="f02567aecbed924b" providerId="LiveId" clId="{E77B627B-1F43-41A9-9F24-D4BB31BF6050}" dt="2025-11-19T15:34:39.108" v="1458" actId="700"/>
          <ac:spMkLst>
            <pc:docMk/>
            <pc:sldMk cId="2093734164" sldId="436"/>
            <ac:spMk id="2" creationId="{E3A1465F-F6B4-E024-6281-203232018A1C}"/>
          </ac:spMkLst>
        </pc:spChg>
        <pc:spChg chg="del mod ord">
          <ac:chgData name="Uwe Ricken" userId="f02567aecbed924b" providerId="LiveId" clId="{E77B627B-1F43-41A9-9F24-D4BB31BF6050}" dt="2025-11-19T15:34:39.108" v="1458" actId="700"/>
          <ac:spMkLst>
            <pc:docMk/>
            <pc:sldMk cId="2093734164" sldId="436"/>
            <ac:spMk id="3" creationId="{FE58364D-F8CD-BDC9-955E-175A6414C99A}"/>
          </ac:spMkLst>
        </pc:spChg>
        <pc:spChg chg="del">
          <ac:chgData name="Uwe Ricken" userId="f02567aecbed924b" providerId="LiveId" clId="{E77B627B-1F43-41A9-9F24-D4BB31BF6050}" dt="2025-11-19T15:34:39.108" v="1458" actId="700"/>
          <ac:spMkLst>
            <pc:docMk/>
            <pc:sldMk cId="2093734164" sldId="436"/>
            <ac:spMk id="4" creationId="{0B3126F0-7783-DFF0-F175-A4AAFE86181F}"/>
          </ac:spMkLst>
        </pc:spChg>
        <pc:spChg chg="add del mod ord">
          <ac:chgData name="Uwe Ricken" userId="f02567aecbed924b" providerId="LiveId" clId="{E77B627B-1F43-41A9-9F24-D4BB31BF6050}" dt="2025-11-19T15:34:45.837" v="1459" actId="700"/>
          <ac:spMkLst>
            <pc:docMk/>
            <pc:sldMk cId="2093734164" sldId="436"/>
            <ac:spMk id="5" creationId="{508C1D78-623B-2D97-1155-B42FA21EEC9E}"/>
          </ac:spMkLst>
        </pc:spChg>
        <pc:spChg chg="add mod ord">
          <ac:chgData name="Uwe Ricken" userId="f02567aecbed924b" providerId="LiveId" clId="{E77B627B-1F43-41A9-9F24-D4BB31BF6050}" dt="2025-11-19T15:38:40.905" v="1491" actId="20577"/>
          <ac:spMkLst>
            <pc:docMk/>
            <pc:sldMk cId="2093734164" sldId="436"/>
            <ac:spMk id="6" creationId="{19D473E7-20CF-D15A-D909-2DAF4A92FFEE}"/>
          </ac:spMkLst>
        </pc:spChg>
        <pc:spChg chg="add del mod ord">
          <ac:chgData name="Uwe Ricken" userId="f02567aecbed924b" providerId="LiveId" clId="{E77B627B-1F43-41A9-9F24-D4BB31BF6050}" dt="2025-11-19T15:35:28.521" v="1474" actId="478"/>
          <ac:spMkLst>
            <pc:docMk/>
            <pc:sldMk cId="2093734164" sldId="436"/>
            <ac:spMk id="7" creationId="{D84CEF94-D969-FE19-13C4-C2F3EC1CF651}"/>
          </ac:spMkLst>
        </pc:spChg>
        <pc:picChg chg="add mod">
          <ac:chgData name="Uwe Ricken" userId="f02567aecbed924b" providerId="LiveId" clId="{E77B627B-1F43-41A9-9F24-D4BB31BF6050}" dt="2025-11-19T15:38:27.859" v="1484" actId="12788"/>
          <ac:picMkLst>
            <pc:docMk/>
            <pc:sldMk cId="2093734164" sldId="436"/>
            <ac:picMk id="1026" creationId="{11E47BAB-455A-09E2-4E22-11359337066C}"/>
          </ac:picMkLst>
        </pc:picChg>
        <pc:picChg chg="add mod">
          <ac:chgData name="Uwe Ricken" userId="f02567aecbed924b" providerId="LiveId" clId="{E77B627B-1F43-41A9-9F24-D4BB31BF6050}" dt="2025-11-19T15:38:27.859" v="1484" actId="12788"/>
          <ac:picMkLst>
            <pc:docMk/>
            <pc:sldMk cId="2093734164" sldId="436"/>
            <ac:picMk id="1028" creationId="{78067D26-3C20-D15E-09D2-65709F6B8766}"/>
          </ac:picMkLst>
        </pc:picChg>
      </pc:sldChg>
      <pc:sldChg chg="addSp delSp modSp new del mod chgLayout">
        <pc:chgData name="Uwe Ricken" userId="f02567aecbed924b" providerId="LiveId" clId="{E77B627B-1F43-41A9-9F24-D4BB31BF6050}" dt="2025-11-19T15:40:23.152" v="1496" actId="2696"/>
        <pc:sldMkLst>
          <pc:docMk/>
          <pc:sldMk cId="1016352499" sldId="437"/>
        </pc:sldMkLst>
        <pc:spChg chg="del">
          <ac:chgData name="Uwe Ricken" userId="f02567aecbed924b" providerId="LiveId" clId="{E77B627B-1F43-41A9-9F24-D4BB31BF6050}" dt="2025-11-19T15:36:30.648" v="1479" actId="700"/>
          <ac:spMkLst>
            <pc:docMk/>
            <pc:sldMk cId="1016352499" sldId="437"/>
            <ac:spMk id="2" creationId="{CCD695A6-5DCD-A660-ADD3-0BD7815B333C}"/>
          </ac:spMkLst>
        </pc:spChg>
        <pc:spChg chg="del">
          <ac:chgData name="Uwe Ricken" userId="f02567aecbed924b" providerId="LiveId" clId="{E77B627B-1F43-41A9-9F24-D4BB31BF6050}" dt="2025-11-19T15:36:30.648" v="1479" actId="700"/>
          <ac:spMkLst>
            <pc:docMk/>
            <pc:sldMk cId="1016352499" sldId="437"/>
            <ac:spMk id="3" creationId="{9B488034-6EB2-17F4-1648-8BA91388FE6C}"/>
          </ac:spMkLst>
        </pc:spChg>
        <pc:spChg chg="add mod ord">
          <ac:chgData name="Uwe Ricken" userId="f02567aecbed924b" providerId="LiveId" clId="{E77B627B-1F43-41A9-9F24-D4BB31BF6050}" dt="2025-11-19T15:36:30.648" v="1479" actId="700"/>
          <ac:spMkLst>
            <pc:docMk/>
            <pc:sldMk cId="1016352499" sldId="437"/>
            <ac:spMk id="4" creationId="{36C8F0DA-70A8-D4C0-D77C-8C2860B372FB}"/>
          </ac:spMkLst>
        </pc:spChg>
        <pc:spChg chg="add mod ord">
          <ac:chgData name="Uwe Ricken" userId="f02567aecbed924b" providerId="LiveId" clId="{E77B627B-1F43-41A9-9F24-D4BB31BF6050}" dt="2025-11-19T15:36:30.648" v="1479" actId="700"/>
          <ac:spMkLst>
            <pc:docMk/>
            <pc:sldMk cId="1016352499" sldId="437"/>
            <ac:spMk id="5" creationId="{18A67B99-E2C6-FB41-A51D-29445B27A753}"/>
          </ac:spMkLst>
        </pc:spChg>
      </pc:sldChg>
      <pc:sldMasterChg chg="addSp delSp modSp mod modSldLayout">
        <pc:chgData name="Uwe Ricken" userId="f02567aecbed924b" providerId="LiveId" clId="{E77B627B-1F43-41A9-9F24-D4BB31BF6050}" dt="2025-11-19T09:36:37.885" v="1230" actId="207"/>
        <pc:sldMasterMkLst>
          <pc:docMk/>
          <pc:sldMasterMk cId="892119104" sldId="2147483660"/>
        </pc:sldMasterMkLst>
        <pc:spChg chg="mod">
          <ac:chgData name="Uwe Ricken" userId="f02567aecbed924b" providerId="LiveId" clId="{E77B627B-1F43-41A9-9F24-D4BB31BF6050}" dt="2025-11-18T23:54:17.754" v="1192" actId="14100"/>
          <ac:spMkLst>
            <pc:docMk/>
            <pc:sldMasterMk cId="892119104" sldId="2147483660"/>
            <ac:spMk id="2" creationId="{00000000-0000-0000-0000-000000000000}"/>
          </ac:spMkLst>
        </pc:spChg>
        <pc:spChg chg="mod">
          <ac:chgData name="Uwe Ricken" userId="f02567aecbed924b" providerId="LiveId" clId="{E77B627B-1F43-41A9-9F24-D4BB31BF6050}" dt="2025-11-11T16:37:32.252" v="98" actId="790"/>
          <ac:spMkLst>
            <pc:docMk/>
            <pc:sldMasterMk cId="892119104" sldId="2147483660"/>
            <ac:spMk id="4" creationId="{00000000-0000-0000-0000-000000000000}"/>
          </ac:spMkLst>
        </pc:spChg>
        <pc:spChg chg="del">
          <ac:chgData name="Uwe Ricken" userId="f02567aecbed924b" providerId="LiveId" clId="{E77B627B-1F43-41A9-9F24-D4BB31BF6050}" dt="2025-11-19T09:35:18.810" v="1227" actId="478"/>
          <ac:spMkLst>
            <pc:docMk/>
            <pc:sldMasterMk cId="892119104" sldId="2147483660"/>
            <ac:spMk id="5" creationId="{CE3090C9-CD56-60CA-9231-B8662A341995}"/>
          </ac:spMkLst>
        </pc:spChg>
        <pc:spChg chg="add mod">
          <ac:chgData name="Uwe Ricken" userId="f02567aecbed924b" providerId="LiveId" clId="{E77B627B-1F43-41A9-9F24-D4BB31BF6050}" dt="2025-11-18T23:53:21.363" v="1183" actId="208"/>
          <ac:spMkLst>
            <pc:docMk/>
            <pc:sldMasterMk cId="892119104" sldId="2147483660"/>
            <ac:spMk id="9" creationId="{7E371AC8-B2B7-0C6D-EC50-F18C2CFFD288}"/>
          </ac:spMkLst>
        </pc:spChg>
        <pc:spChg chg="add mod">
          <ac:chgData name="Uwe Ricken" userId="f02567aecbed924b" providerId="LiveId" clId="{E77B627B-1F43-41A9-9F24-D4BB31BF6050}" dt="2025-11-19T09:35:19.990" v="1228"/>
          <ac:spMkLst>
            <pc:docMk/>
            <pc:sldMasterMk cId="892119104" sldId="2147483660"/>
            <ac:spMk id="10" creationId="{24C5D7D8-97FA-6E5C-8ED5-7C1920BF4952}"/>
          </ac:spMkLst>
        </pc:spChg>
        <pc:spChg chg="add mod">
          <ac:chgData name="Uwe Ricken" userId="f02567aecbed924b" providerId="LiveId" clId="{E77B627B-1F43-41A9-9F24-D4BB31BF6050}" dt="2025-11-19T09:35:19.990" v="1228"/>
          <ac:spMkLst>
            <pc:docMk/>
            <pc:sldMasterMk cId="892119104" sldId="2147483660"/>
            <ac:spMk id="11" creationId="{887EA92B-EFF0-C991-171E-0D223CA7BFDF}"/>
          </ac:spMkLst>
        </pc:spChg>
        <pc:spChg chg="add mod">
          <ac:chgData name="Uwe Ricken" userId="f02567aecbed924b" providerId="LiveId" clId="{E77B627B-1F43-41A9-9F24-D4BB31BF6050}" dt="2025-11-19T09:36:37.885" v="1230" actId="207"/>
          <ac:spMkLst>
            <pc:docMk/>
            <pc:sldMasterMk cId="892119104" sldId="2147483660"/>
            <ac:spMk id="13" creationId="{6B4C01A2-245B-03A6-2F35-DA27D8DDAF3F}"/>
          </ac:spMkLst>
        </pc:spChg>
        <pc:spChg chg="add mod">
          <ac:chgData name="Uwe Ricken" userId="f02567aecbed924b" providerId="LiveId" clId="{E77B627B-1F43-41A9-9F24-D4BB31BF6050}" dt="2025-11-19T09:35:36.793" v="1229"/>
          <ac:spMkLst>
            <pc:docMk/>
            <pc:sldMasterMk cId="892119104" sldId="2147483660"/>
            <ac:spMk id="14" creationId="{90E89ED3-75D7-9C0A-9EAB-B32EE98C95CE}"/>
          </ac:spMkLst>
        </pc:spChg>
        <pc:spChg chg="add mod">
          <ac:chgData name="Uwe Ricken" userId="f02567aecbed924b" providerId="LiveId" clId="{E77B627B-1F43-41A9-9F24-D4BB31BF6050}" dt="2025-11-19T09:35:36.793" v="1229"/>
          <ac:spMkLst>
            <pc:docMk/>
            <pc:sldMasterMk cId="892119104" sldId="2147483660"/>
            <ac:spMk id="15" creationId="{A135181B-2A1F-1E24-5E4C-41F689F14F11}"/>
          </ac:spMkLst>
        </pc:spChg>
        <pc:picChg chg="add mod ord">
          <ac:chgData name="Uwe Ricken" userId="f02567aecbed924b" providerId="LiveId" clId="{E77B627B-1F43-41A9-9F24-D4BB31BF6050}" dt="2025-11-18T23:54:11.905" v="1191" actId="14100"/>
          <ac:picMkLst>
            <pc:docMk/>
            <pc:sldMasterMk cId="892119104" sldId="2147483660"/>
            <ac:picMk id="6" creationId="{9177B0DA-478B-A964-2A48-ECF614B52762}"/>
          </ac:picMkLst>
        </pc:picChg>
        <pc:picChg chg="add mod">
          <ac:chgData name="Uwe Ricken" userId="f02567aecbed924b" providerId="LiveId" clId="{E77B627B-1F43-41A9-9F24-D4BB31BF6050}" dt="2025-11-19T09:35:19.990" v="1228"/>
          <ac:picMkLst>
            <pc:docMk/>
            <pc:sldMasterMk cId="892119104" sldId="2147483660"/>
            <ac:picMk id="12" creationId="{D17CC7E1-3047-2F77-F8E5-DC6CB207CE1E}"/>
          </ac:picMkLst>
        </pc:picChg>
        <pc:picChg chg="add mod">
          <ac:chgData name="Uwe Ricken" userId="f02567aecbed924b" providerId="LiveId" clId="{E77B627B-1F43-41A9-9F24-D4BB31BF6050}" dt="2025-11-19T09:35:36.793" v="1229"/>
          <ac:picMkLst>
            <pc:docMk/>
            <pc:sldMasterMk cId="892119104" sldId="2147483660"/>
            <ac:picMk id="16" creationId="{DAA52392-61AA-00E0-C8AE-5F52D749B54E}"/>
          </ac:picMkLst>
        </pc:pic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19B01-702D-4879-AE3A-0F34CD7B4394}" type="datetimeFigureOut">
              <a:rPr lang="en-US" smtClean="0"/>
              <a:t>11/20/2025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87099-C0C6-4F38-9801-AB4DAE2F271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540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25FEC-7C18-60B8-98B1-60D0F5B8C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F5E642F-23D6-52E3-EBD2-5C2DF0A17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AA8CF4-52D7-91A4-F045-1784645DF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E34B57-B026-F483-9802-E5E07F12C4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344A-B714-4F18-AE6B-1553157C321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775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5FB60-BC53-6F1B-398D-0F6A52E54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92FD164-FF45-E917-64D4-A0CC576275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56ECBD2-6E2A-E80A-96E3-48DD92D59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DAC099-C21C-92EF-5A1A-DBB435AC5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344A-B714-4F18-AE6B-1553157C321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746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4245" y="1665289"/>
            <a:ext cx="11510683" cy="1763712"/>
          </a:xfrm>
        </p:spPr>
        <p:txBody>
          <a:bodyPr anchor="b">
            <a:normAutofit/>
          </a:bodyPr>
          <a:lstStyle>
            <a:lvl1pPr algn="ctr">
              <a:defRPr sz="40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4245" y="3602044"/>
            <a:ext cx="11510683" cy="201195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67"/>
            </a:lvl3pPr>
            <a:lvl4pPr marL="1371430" indent="0" algn="ctr">
              <a:buNone/>
              <a:defRPr sz="1600"/>
            </a:lvl4pPr>
            <a:lvl5pPr marL="1828573" indent="0" algn="ctr">
              <a:buNone/>
              <a:defRPr sz="1600"/>
            </a:lvl5pPr>
            <a:lvl6pPr marL="2285718" indent="0" algn="ctr">
              <a:buNone/>
              <a:defRPr sz="1600"/>
            </a:lvl6pPr>
            <a:lvl7pPr marL="2742858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3" indent="0" algn="ctr">
              <a:buNone/>
              <a:defRPr sz="1600"/>
            </a:lvl9pPr>
          </a:lstStyle>
          <a:p>
            <a:r>
              <a:rPr lang="de-DE" noProof="0"/>
              <a:t>Master-Untertitelformat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8901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61EA856-BAB8-1E80-2C90-C0EDC9FA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CE78370-2BA0-56C6-375B-1B4ADD6B5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B6600A4-9790-29DD-9601-EA6A5A107F8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EA1376F-EAB9-922A-0D8D-70E06467EBB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FF9835-AC71-5986-F6FE-6BBAB64B06F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1BF8BC-346A-16B5-3A7B-D3703E24B5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 t="62683" r="60099" b="-1"/>
          <a:stretch>
            <a:fillRect/>
          </a:stretch>
        </p:blipFill>
        <p:spPr>
          <a:xfrm rot="7774663" flipH="1">
            <a:off x="7710899" y="2960471"/>
            <a:ext cx="6723736" cy="42479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8708649-D989-A25D-B9C3-C0AEBFF9FA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599DDA-07A4-115C-5D83-18EE9F4FA132}"/>
              </a:ext>
            </a:extLst>
          </p:cNvPr>
          <p:cNvSpPr/>
          <p:nvPr userDrawn="1"/>
        </p:nvSpPr>
        <p:spPr>
          <a:xfrm>
            <a:off x="6951555" y="6858001"/>
            <a:ext cx="5620871" cy="123712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10A87-A860-FCA9-411E-85976F54A2B7}"/>
              </a:ext>
            </a:extLst>
          </p:cNvPr>
          <p:cNvSpPr/>
          <p:nvPr userDrawn="1"/>
        </p:nvSpPr>
        <p:spPr>
          <a:xfrm>
            <a:off x="12191999" y="585966"/>
            <a:ext cx="2659763" cy="627203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024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B4423-12A6-9A99-A71D-548D430FA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63BEC4-5AD8-EF84-9DBA-029C914B25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D01792-9785-FEC5-7976-76DC52C654B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049EF3-5868-C4F1-419B-35141EF3EDB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0F7330-29BA-5068-64F5-79C68538147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A8EFB63-6553-09C1-A703-9313349C0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F723CD-FE54-C6E2-7364-AE47386707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59"/>
          <a:stretch>
            <a:fillRect/>
          </a:stretch>
        </p:blipFill>
        <p:spPr>
          <a:xfrm rot="7382363">
            <a:off x="7411924" y="1411541"/>
            <a:ext cx="6716910" cy="54661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C24C5B-CC8A-3CE2-71BE-F0F70E808835}"/>
              </a:ext>
            </a:extLst>
          </p:cNvPr>
          <p:cNvSpPr/>
          <p:nvPr userDrawn="1"/>
        </p:nvSpPr>
        <p:spPr>
          <a:xfrm>
            <a:off x="7126940" y="6858001"/>
            <a:ext cx="5620871" cy="98955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81F696-D0F7-01B7-084A-07C617D98A66}"/>
              </a:ext>
            </a:extLst>
          </p:cNvPr>
          <p:cNvSpPr/>
          <p:nvPr userDrawn="1"/>
        </p:nvSpPr>
        <p:spPr>
          <a:xfrm>
            <a:off x="12192000" y="260288"/>
            <a:ext cx="1927412" cy="674563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797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6014" y="0"/>
            <a:ext cx="5065985" cy="6858000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701008"/>
            <a:ext cx="642472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4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 userDrawn="1"/>
        </p:nvSpPr>
        <p:spPr>
          <a:xfrm>
            <a:off x="7126014" y="0"/>
            <a:ext cx="5065985" cy="6857999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8D690D5-9204-8ED5-36D4-436399EC5E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0027" y="432711"/>
            <a:ext cx="2752263" cy="931869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3BF9111-9544-6643-05E7-54B392C67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7911"/>
            <a:ext cx="6424727" cy="55125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463CFDF-28C9-0FE1-B90E-DD06489C437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9964"/>
            <a:ext cx="6424727" cy="45294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4B27092-FE73-5B76-4FF4-8C37BA00EE8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3520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94A3D3D-AA54-277B-599B-3D74043C8B2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6728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2930701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olorful spiral on a black background&#10;&#10;AI-generated content may be incorrect.">
            <a:extLst>
              <a:ext uri="{FF2B5EF4-FFF2-40B4-BE49-F238E27FC236}">
                <a16:creationId xmlns:a16="http://schemas.microsoft.com/office/drawing/2014/main" id="{409D664C-AB0F-992F-5581-B1574A158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07"/>
          <a:stretch>
            <a:fillRect/>
          </a:stretch>
        </p:blipFill>
        <p:spPr>
          <a:xfrm rot="11913752">
            <a:off x="5798382" y="-893937"/>
            <a:ext cx="7194961" cy="35753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61419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 Name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26722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8" y="597976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54856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950557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33094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153154" y="3228730"/>
            <a:ext cx="4614304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8BCA05-DDF6-9825-11CF-52FC1FDC43E6}"/>
              </a:ext>
            </a:extLst>
          </p:cNvPr>
          <p:cNvSpPr/>
          <p:nvPr userDrawn="1"/>
        </p:nvSpPr>
        <p:spPr>
          <a:xfrm>
            <a:off x="12192000" y="-94128"/>
            <a:ext cx="1013012" cy="638287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E37C0E-99A4-F1EF-5299-2B4E2101141B}"/>
              </a:ext>
            </a:extLst>
          </p:cNvPr>
          <p:cNvSpPr/>
          <p:nvPr userDrawn="1"/>
        </p:nvSpPr>
        <p:spPr>
          <a:xfrm>
            <a:off x="6857999" y="-1411941"/>
            <a:ext cx="5620871" cy="14119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023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 userDrawn="1"/>
        </p:nvSpPr>
        <p:spPr>
          <a:xfrm>
            <a:off x="590027" y="4029040"/>
            <a:ext cx="9583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Evaluate this session at:</a:t>
            </a:r>
            <a:endParaRPr lang="en-US" sz="3200" b="1" i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 feedback is important to us</a:t>
            </a:r>
            <a:endParaRPr lang="en-US" altLang="en-US" sz="6400" b="1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>
            <a:normAutofit/>
          </a:bodyPr>
          <a:lstStyle>
            <a:lvl1pPr marL="457200" marR="0" indent="-457200" algn="l" defTabSz="914400" rtl="0" eaLnBrk="1" fontAlgn="base" latinLnBrk="0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tabLst/>
              <a:defRPr sz="2800" b="1" i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QR Code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F46F182-6450-C8A5-432A-B27A470EF6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5CFE95-12F7-057A-214B-B04D972A909A}"/>
              </a:ext>
            </a:extLst>
          </p:cNvPr>
          <p:cNvSpPr txBox="1"/>
          <p:nvPr userDrawn="1"/>
        </p:nvSpPr>
        <p:spPr>
          <a:xfrm>
            <a:off x="590027" y="4689441"/>
            <a:ext cx="82753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passdatacommunitysummit.com/evaluations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13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0"/>
          <a:stretch>
            <a:fillRect/>
          </a:stretch>
        </p:blipFill>
        <p:spPr>
          <a:xfrm rot="342731" flipH="1" flipV="1">
            <a:off x="7477852" y="-702725"/>
            <a:ext cx="4721675" cy="6452786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</a:t>
            </a:r>
            <a:endParaRPr lang="en-US" altLang="en-US" sz="6400" b="1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4pPr>
              <a:lnSpc>
                <a:spcPct val="100000"/>
              </a:lnSpc>
              <a:defRPr b="0" i="0"/>
            </a:lvl4pPr>
            <a:lvl5pPr>
              <a:lnSpc>
                <a:spcPct val="100000"/>
              </a:lnSpc>
              <a:defRPr b="0" i="0"/>
            </a:lvl5pPr>
          </a:lstStyle>
          <a:p>
            <a:pPr lvl="0"/>
            <a:r>
              <a:rPr lang="en-GB"/>
              <a:t>Add text here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 Name</a:t>
            </a:r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0619B8-BCC7-58BA-55EB-B2961D29A3E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A52BE18-1134-11C0-5418-78B582D342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CC4131-840D-2BB3-03E5-78311EF5715C}"/>
              </a:ext>
            </a:extLst>
          </p:cNvPr>
          <p:cNvSpPr/>
          <p:nvPr userDrawn="1"/>
        </p:nvSpPr>
        <p:spPr>
          <a:xfrm>
            <a:off x="12192001" y="91713"/>
            <a:ext cx="466007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933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ACA82D-D8ED-B09B-89B8-C8CC639570B0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45C74-86B2-F6E1-51F0-35D53092154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926FDAB-0A49-1031-37AD-50A5837029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50004" y="6257378"/>
            <a:ext cx="1881900" cy="459361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BFE3E0-3B48-6CFA-8C1A-09FCDEEE086B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30160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9072C29-E89C-2394-E4D5-B47E2E7375E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9B740-30AA-2D0C-0268-C537279B8489}"/>
              </a:ext>
            </a:extLst>
          </p:cNvPr>
          <p:cNvSpPr txBox="1"/>
          <p:nvPr userDrawn="1"/>
        </p:nvSpPr>
        <p:spPr>
          <a:xfrm>
            <a:off x="145392" y="6380454"/>
            <a:ext cx="15712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E839A14-8683-96CC-8A9A-960794E3A5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50004" y="6257378"/>
            <a:ext cx="1881900" cy="4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571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 20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518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footer_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3FE94916-BB43-FF98-D9C9-ACF8FC12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2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</a:t>
            </a:r>
            <a:br>
              <a:rPr lang="en-GB" altLang="en-US"/>
            </a:br>
            <a:r>
              <a:rPr lang="en-GB" altLang="en-US"/>
              <a:t>title style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3351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6"/>
            <a:ext cx="9037636" cy="111601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4965" y="1665288"/>
            <a:ext cx="11522075" cy="457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3924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3FAAC-BD5C-A6E6-36DC-30934678A4FE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D7BBAF-2CA5-E889-778F-C75E22F93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AD3BC51-A3FA-8947-1107-987B0071236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1B1CFC1-F8E3-9050-8292-0AE64F95EDF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97765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19615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small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295707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153614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 medium imag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97702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882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 userDrawn="1"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</a:t>
            </a:r>
            <a:endParaRPr lang="en-US" alt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776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er page imag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/>
              <a:t>Click to edit Master</a:t>
            </a:r>
            <a:endParaRPr lang="en-US" alt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897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2AF67A-85E3-E541-AF67-CC981D7B6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5257" y="6011317"/>
            <a:ext cx="2454730" cy="6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194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DE2A098-90D3-8E7C-7741-BA9E334FE6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1046" y="6015733"/>
            <a:ext cx="2454729" cy="59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95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6"/>
            <a:ext cx="9037635" cy="111601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4966" y="1665288"/>
            <a:ext cx="5581743" cy="457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71709" y="1665291"/>
            <a:ext cx="5585331" cy="4571999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2765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 no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1429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rtual background white no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4622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48623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5AE11B-BC55-B02F-41C5-EDF9B80674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64382" y="990814"/>
            <a:ext cx="5908975" cy="20083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34B2A4-2A7A-3B26-8F18-6467DE124D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0" t="49816" r="52547" b="1"/>
          <a:stretch>
            <a:fillRect/>
          </a:stretch>
        </p:blipFill>
        <p:spPr>
          <a:xfrm rot="2666118" flipV="1">
            <a:off x="-1648571" y="4175451"/>
            <a:ext cx="5914150" cy="34719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01B42E-4AB7-CB5E-31AA-C4B933710F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0" t="63" r="13050" b="55665"/>
          <a:stretch>
            <a:fillRect/>
          </a:stretch>
        </p:blipFill>
        <p:spPr>
          <a:xfrm rot="8425559" flipV="1">
            <a:off x="8030864" y="3625797"/>
            <a:ext cx="5782301" cy="38279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74DAB5-A445-B29F-CD50-BFCF6F5EB9CE}"/>
              </a:ext>
            </a:extLst>
          </p:cNvPr>
          <p:cNvSpPr/>
          <p:nvPr userDrawn="1"/>
        </p:nvSpPr>
        <p:spPr>
          <a:xfrm>
            <a:off x="12209375" y="2156011"/>
            <a:ext cx="1278025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A27275-EEB7-05F6-819F-64CD0CBED66E}"/>
              </a:ext>
            </a:extLst>
          </p:cNvPr>
          <p:cNvSpPr/>
          <p:nvPr userDrawn="1"/>
        </p:nvSpPr>
        <p:spPr>
          <a:xfrm>
            <a:off x="-510989" y="6858000"/>
            <a:ext cx="13729447" cy="207381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9E9C2C-EAEE-7BB0-71BF-D0DEA8046DF7}"/>
              </a:ext>
            </a:extLst>
          </p:cNvPr>
          <p:cNvSpPr/>
          <p:nvPr userDrawn="1"/>
        </p:nvSpPr>
        <p:spPr>
          <a:xfrm>
            <a:off x="-1761566" y="789109"/>
            <a:ext cx="1761565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9561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97DEB0C-A1AC-9532-5D51-0459648B51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1999" cy="6858000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 userDrawn="1"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02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6" y="441326"/>
            <a:ext cx="8640761" cy="111601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0956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b Berater - Coding 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8066" y="1678742"/>
            <a:ext cx="6488975" cy="455854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Lucida Console" panose="020B0609040504020204" pitchFamily="49" charset="0"/>
              </a:defRPr>
            </a:lvl1pPr>
            <a:lvl2pPr marL="457155" indent="0">
              <a:buNone/>
              <a:defRPr sz="1600">
                <a:latin typeface="Lucida Console" panose="020B0609040504020204" pitchFamily="49" charset="0"/>
              </a:defRPr>
            </a:lvl2pPr>
            <a:lvl3pPr marL="914308" indent="0">
              <a:buNone/>
              <a:defRPr sz="1600">
                <a:latin typeface="Lucida Console" panose="020B0609040504020204" pitchFamily="49" charset="0"/>
              </a:defRPr>
            </a:lvl3pPr>
            <a:lvl4pPr marL="1371462" indent="0">
              <a:buNone/>
              <a:defRPr sz="1600">
                <a:latin typeface="Lucida Console" panose="020B0609040504020204" pitchFamily="49" charset="0"/>
              </a:defRPr>
            </a:lvl4pPr>
            <a:lvl5pPr marL="1828618" indent="0">
              <a:buNone/>
              <a:defRPr sz="1600">
                <a:latin typeface="Lucida Console" panose="020B0609040504020204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34964" y="1678742"/>
            <a:ext cx="5033101" cy="4558548"/>
          </a:xfrm>
        </p:spPr>
        <p:txBody>
          <a:bodyPr/>
          <a:lstStyle>
            <a:lvl1pPr marL="228589" indent="-228589">
              <a:buFont typeface="Arial" panose="020B0604020202020204" pitchFamily="34" charset="0"/>
              <a:buChar char="•"/>
              <a:defRPr sz="1600"/>
            </a:lvl1pPr>
            <a:lvl2pPr marL="457143" indent="0">
              <a:buNone/>
              <a:defRPr sz="1467"/>
            </a:lvl2pPr>
            <a:lvl3pPr marL="914286" indent="0">
              <a:buNone/>
              <a:defRPr sz="1200"/>
            </a:lvl3pPr>
            <a:lvl4pPr marL="1371430" indent="0">
              <a:buNone/>
              <a:defRPr sz="1067"/>
            </a:lvl4pPr>
            <a:lvl5pPr marL="1828573" indent="0">
              <a:buNone/>
              <a:defRPr sz="1067"/>
            </a:lvl5pPr>
            <a:lvl6pPr marL="2285718" indent="0">
              <a:buNone/>
              <a:defRPr sz="1067"/>
            </a:lvl6pPr>
            <a:lvl7pPr marL="2742858" indent="0">
              <a:buNone/>
              <a:defRPr sz="1067"/>
            </a:lvl7pPr>
            <a:lvl8pPr marL="3200000" indent="0">
              <a:buNone/>
              <a:defRPr sz="1067"/>
            </a:lvl8pPr>
            <a:lvl9pPr marL="3657143" indent="0">
              <a:buNone/>
              <a:defRPr sz="1067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12C8F18-4741-03DA-3F19-FC0858FB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441326"/>
            <a:ext cx="9037637" cy="111601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7589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1" y="449032"/>
            <a:ext cx="9037240" cy="1108307"/>
          </a:xfrm>
          <a:prstGeom prst="rect">
            <a:avLst/>
          </a:prstGeom>
        </p:spPr>
        <p:txBody>
          <a:bodyPr anchor="ctr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5360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2012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59241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9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9" t="49687" r="27090"/>
          <a:stretch>
            <a:fillRect/>
          </a:stretch>
        </p:blipFill>
        <p:spPr>
          <a:xfrm rot="6530106" flipH="1">
            <a:off x="7308961" y="2156942"/>
            <a:ext cx="6526082" cy="5130736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9F00BA2-A253-C079-CD3A-377BBC7900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A44004-DA51-0FC7-3FBD-EC8AC56DBA5B}"/>
              </a:ext>
            </a:extLst>
          </p:cNvPr>
          <p:cNvSpPr/>
          <p:nvPr userDrawn="1"/>
        </p:nvSpPr>
        <p:spPr>
          <a:xfrm>
            <a:off x="6706520" y="6858000"/>
            <a:ext cx="5620871" cy="18795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F630D-5F5C-1381-8C75-FF34A87DF22D}"/>
              </a:ext>
            </a:extLst>
          </p:cNvPr>
          <p:cNvSpPr/>
          <p:nvPr userDrawn="1"/>
        </p:nvSpPr>
        <p:spPr>
          <a:xfrm>
            <a:off x="12192000" y="903098"/>
            <a:ext cx="1919893" cy="743407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573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CCB1CF-527B-6DCF-80D0-0CD675A0EC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This is the default title slide</a:t>
            </a:r>
            <a:endParaRPr lang="en-US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E6C227-EC48-5660-2601-0498328C39B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BBF7B97-B255-507D-0F7D-5D4E3B16DDA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7478BA-5A1E-5E0A-C0B8-2EB19014933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9E9DDE-7486-F636-84EA-B35662CDE36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10" name="Picture 9" descr="A rainbow colored spiral on a black background&#10;&#10;AI-generated content may be incorrect.">
            <a:extLst>
              <a:ext uri="{FF2B5EF4-FFF2-40B4-BE49-F238E27FC236}">
                <a16:creationId xmlns:a16="http://schemas.microsoft.com/office/drawing/2014/main" id="{51A462AE-0444-5920-2B50-96C81DB3B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06"/>
          <a:stretch>
            <a:fillRect/>
          </a:stretch>
        </p:blipFill>
        <p:spPr>
          <a:xfrm rot="853563">
            <a:off x="8084187" y="535258"/>
            <a:ext cx="4092861" cy="842620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658FBD7-C903-3A23-EACF-F46526C1B5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F937EE-3B26-DBBC-07A8-655029CB59DE}"/>
              </a:ext>
            </a:extLst>
          </p:cNvPr>
          <p:cNvSpPr/>
          <p:nvPr userDrawn="1"/>
        </p:nvSpPr>
        <p:spPr>
          <a:xfrm>
            <a:off x="6911213" y="6858000"/>
            <a:ext cx="4411211" cy="75303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5FFA0E-5400-3EE9-E80B-EC63219C753E}"/>
              </a:ext>
            </a:extLst>
          </p:cNvPr>
          <p:cNvSpPr/>
          <p:nvPr userDrawn="1"/>
        </p:nvSpPr>
        <p:spPr>
          <a:xfrm>
            <a:off x="12192000" y="1284945"/>
            <a:ext cx="838200" cy="380522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283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hyperlink" Target="http://www.db-berater.de/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4107" y="450852"/>
            <a:ext cx="8182381" cy="1102353"/>
          </a:xfrm>
          <a:prstGeom prst="rect">
            <a:avLst/>
          </a:prstGeom>
        </p:spPr>
        <p:txBody>
          <a:bodyPr vert="horz" lIns="68579" tIns="34289" rIns="68579" bIns="34289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4107" y="1665290"/>
            <a:ext cx="11490063" cy="4571999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Ebene</a:t>
            </a:r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Ebene</a:t>
            </a:r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Ebene</a:t>
            </a:r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Ebene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372600" y="450848"/>
            <a:ext cx="24715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noProof="0" dirty="0">
                <a:solidFill>
                  <a:schemeClr val="accent1"/>
                </a:solidFill>
                <a:latin typeface="Calibri" panose="020F0502020204030204" pitchFamily="34" charset="0"/>
              </a:rPr>
              <a:t>db </a:t>
            </a:r>
            <a:r>
              <a:rPr lang="en-US" sz="2400" b="1" noProof="0" dirty="0">
                <a:latin typeface="Calibri" panose="020F0502020204030204" pitchFamily="34" charset="0"/>
              </a:rPr>
              <a:t>Berater GmbH</a:t>
            </a:r>
          </a:p>
          <a:p>
            <a:pPr algn="r"/>
            <a:r>
              <a:rPr lang="en-US" sz="1000" b="1" noProof="0" dirty="0"/>
              <a:t>Planung – Installation</a:t>
            </a:r>
            <a:r>
              <a:rPr lang="en-US" sz="1000" b="1" baseline="0" noProof="0" dirty="0"/>
              <a:t> – Optimierung</a:t>
            </a:r>
            <a:br>
              <a:rPr lang="en-US" sz="1000" b="1" baseline="0" noProof="0" dirty="0"/>
            </a:br>
            <a:br>
              <a:rPr lang="en-US" sz="1000" b="1" baseline="0" noProof="0" dirty="0"/>
            </a:br>
            <a:endParaRPr lang="en-US" sz="1000" b="1" noProof="0" dirty="0"/>
          </a:p>
          <a:p>
            <a:pPr algn="r"/>
            <a:r>
              <a:rPr lang="en-US" sz="1000" b="1" noProof="0" dirty="0">
                <a:hlinkClick r:id="rId9"/>
              </a:rPr>
              <a:t>http://www.db-berater.de</a:t>
            </a:r>
            <a:endParaRPr lang="en-US" sz="1000" b="1" noProof="0" dirty="0"/>
          </a:p>
          <a:p>
            <a:pPr algn="r"/>
            <a:r>
              <a:rPr lang="en-US" sz="1000" b="1" noProof="0" dirty="0"/>
              <a:t>info@db-berater.de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9648395" y="6429773"/>
            <a:ext cx="2296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noProof="0" dirty="0">
                <a:solidFill>
                  <a:schemeClr val="bg1"/>
                </a:solidFill>
              </a:rPr>
              <a:t>© db</a:t>
            </a:r>
            <a:r>
              <a:rPr lang="en-US" sz="1200" b="1" baseline="0" noProof="0" dirty="0">
                <a:solidFill>
                  <a:schemeClr val="bg1"/>
                </a:solidFill>
              </a:rPr>
              <a:t> Berater GmbH (</a:t>
            </a:r>
            <a:fld id="{918F7804-3F46-47BC-B8F6-F601438D5C89}" type="datetimeyyyy">
              <a:rPr lang="en-US" sz="1200" b="1" baseline="0" noProof="0" smtClean="0">
                <a:solidFill>
                  <a:schemeClr val="bg1"/>
                </a:solidFill>
              </a:rPr>
              <a:t>2025</a:t>
            </a:fld>
            <a:r>
              <a:rPr lang="en-US" sz="1200" b="1" baseline="0" noProof="0" dirty="0">
                <a:solidFill>
                  <a:schemeClr val="bg1"/>
                </a:solidFill>
              </a:rPr>
              <a:t>)</a:t>
            </a: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90584" y="6429773"/>
            <a:ext cx="4845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noProof="0" dirty="0">
                <a:solidFill>
                  <a:schemeClr val="bg2"/>
                </a:solidFill>
              </a:rPr>
              <a:t>Author</a:t>
            </a:r>
            <a:r>
              <a:rPr lang="en-US" sz="1200" b="1" noProof="0" dirty="0">
                <a:solidFill>
                  <a:schemeClr val="bg1"/>
                </a:solidFill>
              </a:rPr>
              <a:t>: Uwe Ricken (Data Platform MVP / MCM)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E371AC8-B2B7-0C6D-EC50-F18C2CFFD288}"/>
              </a:ext>
            </a:extLst>
          </p:cNvPr>
          <p:cNvSpPr/>
          <p:nvPr userDrawn="1"/>
        </p:nvSpPr>
        <p:spPr>
          <a:xfrm>
            <a:off x="9372599" y="450848"/>
            <a:ext cx="2465294" cy="1214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9177B0DA-478B-A964-2A48-ECF614B5276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rcRect/>
          <a:stretch/>
        </p:blipFill>
        <p:spPr>
          <a:xfrm>
            <a:off x="8594552" y="450848"/>
            <a:ext cx="3243341" cy="1102353"/>
          </a:xfrm>
          <a:prstGeom prst="rect">
            <a:avLst/>
          </a:prstGeom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6B4C01A2-245B-03A6-2F35-DA27D8DDAF3F}"/>
              </a:ext>
            </a:extLst>
          </p:cNvPr>
          <p:cNvSpPr/>
          <p:nvPr userDrawn="1"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0E89ED3-75D7-9C0A-9EAB-B32EE98C95CE}"/>
              </a:ext>
            </a:extLst>
          </p:cNvPr>
          <p:cNvSpPr/>
          <p:nvPr userDrawn="1"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A135181B-2A1F-1E24-5E4C-41F689F14F11}"/>
              </a:ext>
            </a:extLst>
          </p:cNvPr>
          <p:cNvSpPr txBox="1"/>
          <p:nvPr userDrawn="1"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6" name="Graphic 6">
            <a:extLst>
              <a:ext uri="{FF2B5EF4-FFF2-40B4-BE49-F238E27FC236}">
                <a16:creationId xmlns:a16="http://schemas.microsoft.com/office/drawing/2014/main" id="{DAA52392-61AA-00E0-C8AE-5F52D749B54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19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5B9BD5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0544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Verdana" panose="020B0604030504040204" pitchFamily="34" charset="0"/>
          <a:ea typeface="+mj-ea"/>
          <a:cs typeface="Verdana" panose="020B060403050404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50000"/>
        <a:buFontTx/>
        <a:buBlip>
          <a:blip r:embed="rId28"/>
        </a:buBlip>
        <a:defRPr sz="3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28"/>
        </a:buBlip>
        <a:defRPr sz="28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28"/>
        </a:buBlip>
        <a:defRPr sz="2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b-berater.de/downloads/ERP_Demo_2012.bak" TargetMode="External"/><Relationship Id="rId2" Type="http://schemas.openxmlformats.org/officeDocument/2006/relationships/hyperlink" Target="https://github.com/db-berater/solving-deadlock-scenario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go.microsoft.com/fwlink/?linkid=2220149&amp;clcid=0x407&amp;culture=de-de&amp;country=de" TargetMode="External"/><Relationship Id="rId4" Type="http://schemas.openxmlformats.org/officeDocument/2006/relationships/hyperlink" Target="https://github.com/ErikEJ/SqlQueryStress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b-berater/solving-deadlock-scenarios" TargetMode="External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mailto:uwe.ricken@db-berater.de" TargetMode="External"/><Relationship Id="rId7" Type="http://schemas.openxmlformats.org/officeDocument/2006/relationships/image" Target="../media/image20.jpg"/><Relationship Id="rId2" Type="http://schemas.openxmlformats.org/officeDocument/2006/relationships/hyperlink" Target="http://www.db-berater.d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hyperlink" Target="https://bsky.app/profile/sqlbambi.bsky.social" TargetMode="External"/><Relationship Id="rId4" Type="http://schemas.openxmlformats.org/officeDocument/2006/relationships/hyperlink" Target="http://www.sqlmaster.de/" TargetMode="External"/><Relationship Id="rId9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qlchallenges.de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sql/relational-databases/media/sql-server-transaction-locking-and-row-versioning-guide/sql-server-lock-conflict-compatibility.png?view=sql-server-ver16#lightbox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C7BBC-C4B4-2CA0-299E-F9DBDAFF4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08EF-7BED-D34A-647A-D58C9FCB03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Resolving Deadlocks in SQL Server</a:t>
            </a:r>
            <a:br>
              <a:rPr lang="en-US" dirty="0"/>
            </a:br>
            <a:r>
              <a:rPr lang="en-US" dirty="0"/>
              <a:t>A practical Demo</a:t>
            </a:r>
          </a:p>
        </p:txBody>
      </p:sp>
    </p:spTree>
    <p:extLst>
      <p:ext uri="{BB962C8B-B14F-4D97-AF65-F5344CB8AC3E}">
        <p14:creationId xmlns:p14="http://schemas.microsoft.com/office/powerpoint/2010/main" val="1003207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55BDDA-B805-8BCE-1070-B32C10B0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Locking Hierarchy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60C45819-93D3-FE6E-080E-50F2A080A1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1554126"/>
              </p:ext>
            </p:extLst>
          </p:nvPr>
        </p:nvGraphicFramePr>
        <p:xfrm>
          <a:off x="334963" y="1665288"/>
          <a:ext cx="11522074" cy="243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954">
                  <a:extLst>
                    <a:ext uri="{9D8B030D-6E8A-4147-A177-3AD203B41FA5}">
                      <a16:colId xmlns:a16="http://schemas.microsoft.com/office/drawing/2014/main" val="4193262162"/>
                    </a:ext>
                  </a:extLst>
                </a:gridCol>
                <a:gridCol w="1175555">
                  <a:extLst>
                    <a:ext uri="{9D8B030D-6E8A-4147-A177-3AD203B41FA5}">
                      <a16:colId xmlns:a16="http://schemas.microsoft.com/office/drawing/2014/main" val="1800965133"/>
                    </a:ext>
                  </a:extLst>
                </a:gridCol>
                <a:gridCol w="2626157">
                  <a:extLst>
                    <a:ext uri="{9D8B030D-6E8A-4147-A177-3AD203B41FA5}">
                      <a16:colId xmlns:a16="http://schemas.microsoft.com/office/drawing/2014/main" val="1060759863"/>
                    </a:ext>
                  </a:extLst>
                </a:gridCol>
                <a:gridCol w="775411">
                  <a:extLst>
                    <a:ext uri="{9D8B030D-6E8A-4147-A177-3AD203B41FA5}">
                      <a16:colId xmlns:a16="http://schemas.microsoft.com/office/drawing/2014/main" val="155187064"/>
                    </a:ext>
                  </a:extLst>
                </a:gridCol>
                <a:gridCol w="5821997">
                  <a:extLst>
                    <a:ext uri="{9D8B030D-6E8A-4147-A177-3AD203B41FA5}">
                      <a16:colId xmlns:a16="http://schemas.microsoft.com/office/drawing/2014/main" val="8604083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Write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77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315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or X with LOCK ESCALATION</a:t>
                      </a:r>
                      <a:r>
                        <a:rPr lang="en-US" sz="1600" b="1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389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Partition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if LOCK_ESCALATION = AUTO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9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or S if the table is a 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21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65353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9C46A2AB-6990-B8E7-5B41-D1A664FB5039}"/>
              </a:ext>
            </a:extLst>
          </p:cNvPr>
          <p:cNvSpPr txBox="1"/>
          <p:nvPr/>
        </p:nvSpPr>
        <p:spPr>
          <a:xfrm>
            <a:off x="334963" y="4308653"/>
            <a:ext cx="11522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/>
            <a:r>
              <a:rPr lang="en-US" b="1" dirty="0"/>
              <a:t>*</a:t>
            </a:r>
            <a:r>
              <a:rPr lang="en-US" dirty="0"/>
              <a:t>	Lock escalation in SQL Server is the process of converting many fine-grained locks (like row or page locks) into fewer coarse-grained locks (like table locks) to reduce system overhead.</a:t>
            </a:r>
          </a:p>
        </p:txBody>
      </p:sp>
    </p:spTree>
    <p:extLst>
      <p:ext uri="{BB962C8B-B14F-4D97-AF65-F5344CB8AC3E}">
        <p14:creationId xmlns:p14="http://schemas.microsoft.com/office/powerpoint/2010/main" val="92782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6B98D-76BD-EAF6-7E46-D2B369C1D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DACC03-174B-F348-4FF0-CF8D4A99E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TRANSACTION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dbo.customers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SET   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c_name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'Uwe Ricken’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WHERE 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c_custkey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10</a:t>
            </a:r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310403C-EE6E-1739-5879-48BABF7AA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el 9">
            <a:extLst>
              <a:ext uri="{FF2B5EF4-FFF2-40B4-BE49-F238E27FC236}">
                <a16:creationId xmlns:a16="http://schemas.microsoft.com/office/drawing/2014/main" id="{01CEFF14-F699-362B-9174-501AC1FC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Locking Hierarchy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774E2B07-040C-CDF1-4DEF-4C40F0123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657268"/>
              </p:ext>
            </p:extLst>
          </p:nvPr>
        </p:nvGraphicFramePr>
        <p:xfrm>
          <a:off x="1814944" y="1564246"/>
          <a:ext cx="2817218" cy="7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423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16267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c_custkey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c_name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F8EB0B7E-472A-1EBC-DC1D-5F2EE0BBEBFA}"/>
              </a:ext>
            </a:extLst>
          </p:cNvPr>
          <p:cNvSpPr txBox="1"/>
          <p:nvPr/>
        </p:nvSpPr>
        <p:spPr>
          <a:xfrm>
            <a:off x="2192480" y="3124111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2CF737-2FF1-BD87-1010-360C9F2DF6BC}"/>
              </a:ext>
            </a:extLst>
          </p:cNvPr>
          <p:cNvSpPr txBox="1"/>
          <p:nvPr/>
        </p:nvSpPr>
        <p:spPr>
          <a:xfrm>
            <a:off x="2198829" y="3958016"/>
            <a:ext cx="2001982" cy="19887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tabLst>
                <a:tab pos="360363" algn="l"/>
              </a:tabLst>
            </a:pPr>
            <a:r>
              <a:rPr lang="en-US" sz="1000" dirty="0"/>
              <a:t>1	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2	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3	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000" b="1" dirty="0"/>
              <a:t>10	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-	row</a:t>
            </a:r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000" dirty="0"/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0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3B32212-A667-1AEB-6132-B64C50D0E9C2}"/>
              </a:ext>
            </a:extLst>
          </p:cNvPr>
          <p:cNvSpPr txBox="1"/>
          <p:nvPr/>
        </p:nvSpPr>
        <p:spPr>
          <a:xfrm>
            <a:off x="2198829" y="3651956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/>
              <a:t>	PAGE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FDB68232-60E5-384D-6C49-59290D49EB07}"/>
              </a:ext>
            </a:extLst>
          </p:cNvPr>
          <p:cNvSpPr txBox="1"/>
          <p:nvPr/>
        </p:nvSpPr>
        <p:spPr>
          <a:xfrm>
            <a:off x="4006607" y="1893322"/>
            <a:ext cx="48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IX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DFEE748-6D1A-EA8A-53A2-9EFF5CA57DA7}"/>
              </a:ext>
            </a:extLst>
          </p:cNvPr>
          <p:cNvSpPr txBox="1"/>
          <p:nvPr/>
        </p:nvSpPr>
        <p:spPr>
          <a:xfrm>
            <a:off x="2192480" y="3651956"/>
            <a:ext cx="46369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IX</a:t>
            </a:r>
          </a:p>
        </p:txBody>
      </p: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3082B1B7-25FA-8A4C-856E-F8E7B8CB861F}"/>
              </a:ext>
            </a:extLst>
          </p:cNvPr>
          <p:cNvCxnSpPr>
            <a:cxnSpLocks/>
            <a:stCxn id="2" idx="1"/>
            <a:endCxn id="7" idx="1"/>
          </p:cNvCxnSpPr>
          <p:nvPr/>
        </p:nvCxnSpPr>
        <p:spPr>
          <a:xfrm rot="10800000" flipH="1" flipV="1">
            <a:off x="1814944" y="1950765"/>
            <a:ext cx="377536" cy="1855079"/>
          </a:xfrm>
          <a:prstGeom prst="bentConnector3">
            <a:avLst>
              <a:gd name="adj1" fmla="val -60551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C5F057BD-2902-76C8-9E72-9439827A2869}"/>
              </a:ext>
            </a:extLst>
          </p:cNvPr>
          <p:cNvSpPr txBox="1"/>
          <p:nvPr/>
        </p:nvSpPr>
        <p:spPr>
          <a:xfrm>
            <a:off x="2200632" y="4941887"/>
            <a:ext cx="248881" cy="1966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txBody>
          <a:bodyPr wrap="square" rtlCol="0">
            <a:noAutofit/>
          </a:bodyPr>
          <a:lstStyle>
            <a:defPPr>
              <a:defRPr lang="de-DE"/>
            </a:defPPr>
            <a:lvl1pPr>
              <a:tabLst>
                <a:tab pos="360363" algn="l"/>
              </a:tabLst>
              <a:defRPr sz="1400" b="1"/>
            </a:lvl1pPr>
          </a:lstStyle>
          <a:p>
            <a:r>
              <a:rPr lang="en-US" sz="1000" dirty="0">
                <a:solidFill>
                  <a:srgbClr val="FF0000"/>
                </a:solidFill>
              </a:rPr>
              <a:t>U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2F61B68-6C2C-D624-1658-654967C6CB05}"/>
              </a:ext>
            </a:extLst>
          </p:cNvPr>
          <p:cNvSpPr txBox="1"/>
          <p:nvPr/>
        </p:nvSpPr>
        <p:spPr>
          <a:xfrm>
            <a:off x="2200632" y="4930774"/>
            <a:ext cx="248881" cy="2295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txBody>
          <a:bodyPr wrap="square" rtlCol="0">
            <a:noAutofit/>
          </a:bodyPr>
          <a:lstStyle>
            <a:defPPr>
              <a:defRPr lang="de-DE"/>
            </a:defPPr>
            <a:lvl1pPr>
              <a:tabLst>
                <a:tab pos="360363" algn="l"/>
              </a:tabLst>
              <a:defRPr sz="1400" b="1"/>
            </a:lvl1pPr>
          </a:lstStyle>
          <a:p>
            <a:pPr algn="ctr"/>
            <a:r>
              <a:rPr lang="en-US" sz="1000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978D07DA-F82B-A04C-8155-2E1D33688617}"/>
              </a:ext>
            </a:extLst>
          </p:cNvPr>
          <p:cNvCxnSpPr>
            <a:cxnSpLocks/>
            <a:stCxn id="7" idx="1"/>
            <a:endCxn id="19" idx="1"/>
          </p:cNvCxnSpPr>
          <p:nvPr/>
        </p:nvCxnSpPr>
        <p:spPr>
          <a:xfrm rot="10800000" flipH="1" flipV="1">
            <a:off x="2192480" y="3805844"/>
            <a:ext cx="8152" cy="1234345"/>
          </a:xfrm>
          <a:prstGeom prst="bentConnector3">
            <a:avLst>
              <a:gd name="adj1" fmla="val -280422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34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 animBg="1"/>
      <p:bldP spid="9" grpId="0" animBg="1"/>
      <p:bldP spid="28" grpId="0" animBg="1"/>
      <p:bldP spid="37" grpId="0"/>
      <p:bldP spid="7" grpId="0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20B9B-6DAD-3ED5-1631-BD70AC9DA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1ECE7E1-7F6B-944B-1C44-5B8D352D6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TRANSACTION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customers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SET   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c_name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'Uwe Ricken’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WHERE 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c_custkey &lt;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50000</a:t>
            </a:r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8AAAFD4-786F-ACB5-6862-87777F786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el 9">
            <a:extLst>
              <a:ext uri="{FF2B5EF4-FFF2-40B4-BE49-F238E27FC236}">
                <a16:creationId xmlns:a16="http://schemas.microsoft.com/office/drawing/2014/main" id="{958C59DB-3926-9DEA-71F8-0022F7D71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 Escalation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5FCBFAD-7406-E4A7-EE40-E33816022536}"/>
              </a:ext>
            </a:extLst>
          </p:cNvPr>
          <p:cNvGraphicFramePr>
            <a:graphicFrameLocks noGrp="1"/>
          </p:cNvGraphicFramePr>
          <p:nvPr/>
        </p:nvGraphicFramePr>
        <p:xfrm>
          <a:off x="1814944" y="1564246"/>
          <a:ext cx="2817218" cy="7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423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16267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c_custkey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c_name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116CAEAF-4B46-4BC5-48C9-96E9A23679E8}"/>
              </a:ext>
            </a:extLst>
          </p:cNvPr>
          <p:cNvSpPr txBox="1"/>
          <p:nvPr/>
        </p:nvSpPr>
        <p:spPr>
          <a:xfrm>
            <a:off x="2192480" y="3124111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31C7FB9-CA37-0D24-5488-3FF266369146}"/>
              </a:ext>
            </a:extLst>
          </p:cNvPr>
          <p:cNvSpPr txBox="1"/>
          <p:nvPr/>
        </p:nvSpPr>
        <p:spPr>
          <a:xfrm>
            <a:off x="2198828" y="3947074"/>
            <a:ext cx="1995634" cy="19887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tabLst>
                <a:tab pos="360363" algn="l"/>
              </a:tabLst>
            </a:pPr>
            <a:r>
              <a:rPr lang="en-US" sz="1000" b="1" dirty="0">
                <a:solidFill>
                  <a:srgbClr val="FF0000"/>
                </a:solidFill>
              </a:rPr>
              <a:t>X</a:t>
            </a:r>
            <a:r>
              <a:rPr lang="en-US" sz="1000" dirty="0"/>
              <a:t>	row</a:t>
            </a:r>
          </a:p>
          <a:p>
            <a:pPr>
              <a:tabLst>
                <a:tab pos="360363" algn="l"/>
              </a:tabLst>
            </a:pPr>
            <a:r>
              <a:rPr lang="en-US" sz="1000" b="1" dirty="0">
                <a:solidFill>
                  <a:srgbClr val="FF0000"/>
                </a:solidFill>
              </a:rPr>
              <a:t>X </a:t>
            </a:r>
            <a:r>
              <a:rPr lang="en-US" sz="1000" dirty="0"/>
              <a:t>	row</a:t>
            </a:r>
          </a:p>
          <a:p>
            <a:pPr>
              <a:tabLst>
                <a:tab pos="360363" algn="l"/>
              </a:tabLst>
            </a:pPr>
            <a:r>
              <a:rPr lang="en-US" sz="1000" b="1" dirty="0">
                <a:solidFill>
                  <a:srgbClr val="FF0000"/>
                </a:solidFill>
              </a:rPr>
              <a:t>X </a:t>
            </a:r>
            <a:r>
              <a:rPr lang="en-US" sz="1000" dirty="0"/>
              <a:t>	row</a:t>
            </a:r>
          </a:p>
          <a:p>
            <a:pPr>
              <a:tabLst>
                <a:tab pos="360363" algn="l"/>
              </a:tabLst>
            </a:pPr>
            <a:r>
              <a:rPr lang="en-US" sz="1000" b="1" dirty="0">
                <a:solidFill>
                  <a:srgbClr val="FF0000"/>
                </a:solidFill>
              </a:rPr>
              <a:t>X </a:t>
            </a:r>
            <a:r>
              <a:rPr lang="en-US" sz="1000" dirty="0"/>
              <a:t>	row</a:t>
            </a:r>
          </a:p>
          <a:p>
            <a:pPr>
              <a:tabLst>
                <a:tab pos="360363" algn="l"/>
              </a:tabLst>
            </a:pPr>
            <a:r>
              <a:rPr lang="en-US" sz="1000" b="1" dirty="0">
                <a:solidFill>
                  <a:srgbClr val="FF0000"/>
                </a:solidFill>
              </a:rPr>
              <a:t>X </a:t>
            </a:r>
            <a:r>
              <a:rPr lang="en-US" sz="1000" dirty="0"/>
              <a:t>	row</a:t>
            </a:r>
          </a:p>
          <a:p>
            <a:pPr>
              <a:tabLst>
                <a:tab pos="360363" algn="l"/>
              </a:tabLst>
            </a:pPr>
            <a:r>
              <a:rPr lang="en-US" sz="1000" b="1" dirty="0">
                <a:solidFill>
                  <a:srgbClr val="FF0000"/>
                </a:solidFill>
              </a:rPr>
              <a:t>X </a:t>
            </a:r>
            <a:r>
              <a:rPr lang="en-US" sz="1000" dirty="0"/>
              <a:t>	row</a:t>
            </a:r>
          </a:p>
          <a:p>
            <a:pPr>
              <a:tabLst>
                <a:tab pos="360363" algn="l"/>
              </a:tabLst>
            </a:pPr>
            <a:r>
              <a:rPr lang="en-US" sz="1000" b="1" dirty="0">
                <a:solidFill>
                  <a:srgbClr val="FF0000"/>
                </a:solidFill>
              </a:rPr>
              <a:t>X </a:t>
            </a:r>
            <a:r>
              <a:rPr lang="en-US" sz="1000" b="1" dirty="0"/>
              <a:t>	</a:t>
            </a:r>
            <a:r>
              <a:rPr lang="en-US" sz="1000" dirty="0"/>
              <a:t>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11	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-	row</a:t>
            </a:r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000" dirty="0"/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000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AA0742B5-88C0-44EB-01BD-8D1604762C7E}"/>
              </a:ext>
            </a:extLst>
          </p:cNvPr>
          <p:cNvSpPr txBox="1"/>
          <p:nvPr/>
        </p:nvSpPr>
        <p:spPr>
          <a:xfrm>
            <a:off x="4006607" y="1893322"/>
            <a:ext cx="48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IX</a:t>
            </a:r>
          </a:p>
        </p:txBody>
      </p: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D617C04A-8713-7838-8118-145C855E3727}"/>
              </a:ext>
            </a:extLst>
          </p:cNvPr>
          <p:cNvCxnSpPr>
            <a:cxnSpLocks/>
            <a:stCxn id="2" idx="1"/>
            <a:endCxn id="7" idx="1"/>
          </p:cNvCxnSpPr>
          <p:nvPr/>
        </p:nvCxnSpPr>
        <p:spPr>
          <a:xfrm rot="10800000" flipH="1" flipV="1">
            <a:off x="1814944" y="1950765"/>
            <a:ext cx="377536" cy="1855079"/>
          </a:xfrm>
          <a:prstGeom prst="bentConnector3">
            <a:avLst>
              <a:gd name="adj1" fmla="val -60551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344F7BA0-7AB0-1994-7D0C-CBA681C10D50}"/>
              </a:ext>
            </a:extLst>
          </p:cNvPr>
          <p:cNvCxnSpPr>
            <a:cxnSpLocks/>
            <a:stCxn id="7" idx="1"/>
            <a:endCxn id="11" idx="1"/>
          </p:cNvCxnSpPr>
          <p:nvPr/>
        </p:nvCxnSpPr>
        <p:spPr>
          <a:xfrm rot="10800000" flipH="1" flipV="1">
            <a:off x="2192480" y="3805844"/>
            <a:ext cx="6348" cy="1141921"/>
          </a:xfrm>
          <a:prstGeom prst="bentConnector3">
            <a:avLst>
              <a:gd name="adj1" fmla="val -3601134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D4DBFC6A-BDE1-0057-ECA1-E181DA3258CE}"/>
              </a:ext>
            </a:extLst>
          </p:cNvPr>
          <p:cNvSpPr txBox="1"/>
          <p:nvPr/>
        </p:nvSpPr>
        <p:spPr>
          <a:xfrm>
            <a:off x="2198828" y="3959732"/>
            <a:ext cx="1995633" cy="19760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tabLst>
                <a:tab pos="360363" algn="l"/>
              </a:tabLst>
            </a:pPr>
            <a:r>
              <a:rPr lang="en-US" sz="1000" dirty="0"/>
              <a:t>1	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2	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3	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10	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000" dirty="0"/>
              <a:t>-	row</a:t>
            </a:r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000" dirty="0"/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0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ADE8A2A-59E3-DD87-4908-624EF471922D}"/>
              </a:ext>
            </a:extLst>
          </p:cNvPr>
          <p:cNvSpPr txBox="1"/>
          <p:nvPr/>
        </p:nvSpPr>
        <p:spPr>
          <a:xfrm>
            <a:off x="2198829" y="3651956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/>
              <a:t>	PAGE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E5C574-5CA8-9494-E6D6-2096AA4BEA89}"/>
              </a:ext>
            </a:extLst>
          </p:cNvPr>
          <p:cNvSpPr txBox="1"/>
          <p:nvPr/>
        </p:nvSpPr>
        <p:spPr>
          <a:xfrm>
            <a:off x="2192480" y="3651956"/>
            <a:ext cx="46369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IX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CD8E3D4-1598-90EC-5D80-71466E3423EF}"/>
              </a:ext>
            </a:extLst>
          </p:cNvPr>
          <p:cNvSpPr txBox="1"/>
          <p:nvPr/>
        </p:nvSpPr>
        <p:spPr>
          <a:xfrm>
            <a:off x="5428539" y="3912596"/>
            <a:ext cx="3296652" cy="138499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If to much granular locks occur, Microsoft SQL Server will lock the object itself but not the single rows!</a:t>
            </a:r>
          </a:p>
          <a:p>
            <a:endParaRPr lang="en-US" sz="1400" dirty="0"/>
          </a:p>
          <a:p>
            <a:r>
              <a:rPr lang="en-US" sz="1400" dirty="0"/>
              <a:t>The check for Lock Escalation happens every 1.250 rows!</a:t>
            </a:r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D13E191E-CD04-5E16-75D9-38DAEF7366AC}"/>
              </a:ext>
            </a:extLst>
          </p:cNvPr>
          <p:cNvSpPr/>
          <p:nvPr/>
        </p:nvSpPr>
        <p:spPr>
          <a:xfrm>
            <a:off x="4305425" y="3597275"/>
            <a:ext cx="365682" cy="2355958"/>
          </a:xfrm>
          <a:prstGeom prst="rightBrace">
            <a:avLst>
              <a:gd name="adj1" fmla="val 8333"/>
              <a:gd name="adj2" fmla="val 49461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575053EB-BE44-CAC6-0A2E-4C0C88AA7595}"/>
              </a:ext>
            </a:extLst>
          </p:cNvPr>
          <p:cNvCxnSpPr>
            <a:cxnSpLocks/>
            <a:stCxn id="14" idx="1"/>
            <a:endCxn id="13" idx="2"/>
          </p:cNvCxnSpPr>
          <p:nvPr/>
        </p:nvCxnSpPr>
        <p:spPr>
          <a:xfrm rot="10800000" flipH="1" flipV="1">
            <a:off x="4671107" y="4762555"/>
            <a:ext cx="2405758" cy="535036"/>
          </a:xfrm>
          <a:prstGeom prst="bentConnector4">
            <a:avLst>
              <a:gd name="adj1" fmla="val 11210"/>
              <a:gd name="adj2" fmla="val 209871"/>
            </a:avLst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7F87387E-33CD-984D-8A3D-CB7958E41D05}"/>
              </a:ext>
            </a:extLst>
          </p:cNvPr>
          <p:cNvCxnSpPr>
            <a:cxnSpLocks/>
            <a:stCxn id="13" idx="1"/>
            <a:endCxn id="2" idx="3"/>
          </p:cNvCxnSpPr>
          <p:nvPr/>
        </p:nvCxnSpPr>
        <p:spPr>
          <a:xfrm rot="10800000">
            <a:off x="4632163" y="1950766"/>
            <a:ext cx="796377" cy="265432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2D3FB582-7E21-2F0F-A157-4672A8A2EC1C}"/>
              </a:ext>
            </a:extLst>
          </p:cNvPr>
          <p:cNvSpPr txBox="1"/>
          <p:nvPr/>
        </p:nvSpPr>
        <p:spPr>
          <a:xfrm>
            <a:off x="4006607" y="1893322"/>
            <a:ext cx="48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1814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 animBg="1"/>
      <p:bldP spid="9" grpId="0" animBg="1"/>
      <p:bldP spid="37" grpId="0"/>
      <p:bldP spid="37" grpId="1"/>
      <p:bldP spid="11" grpId="0" animBg="1"/>
      <p:bldP spid="11" grpId="1" animBg="1"/>
      <p:bldP spid="11" grpId="2" animBg="1"/>
      <p:bldP spid="28" grpId="0" animBg="1"/>
      <p:bldP spid="7" grpId="0"/>
      <p:bldP spid="7" grpId="1"/>
      <p:bldP spid="13" grpId="0" animBg="1"/>
      <p:bldP spid="14" grpId="0" animBg="1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30165-3DF9-D1F3-6EF0-D93657CC7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AB19DD4-D07B-A63B-15A0-292B33294F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Transaction Isolation Levels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12F026EE-A3F6-D476-40B1-59D0DFEBEB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tabLst>
                <a:tab pos="2393891" algn="l"/>
              </a:tabLst>
            </a:pPr>
            <a:r>
              <a:rPr lang="en-US" dirty="0"/>
              <a:t>controlling the management of </a:t>
            </a:r>
            <a:r>
              <a:rPr lang="en-US" b="1" dirty="0"/>
              <a:t>visibility</a:t>
            </a:r>
          </a:p>
        </p:txBody>
      </p:sp>
    </p:spTree>
    <p:extLst>
      <p:ext uri="{BB962C8B-B14F-4D97-AF65-F5344CB8AC3E}">
        <p14:creationId xmlns:p14="http://schemas.microsoft.com/office/powerpoint/2010/main" val="702285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5B1B6-4C6E-1A35-DF79-24AC12DB0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22EFBC-5255-F851-78EC-B7CECB599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Isolation Levels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823F92-6166-8783-9C3E-1D310349C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5" y="1665287"/>
            <a:ext cx="11522075" cy="19431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Transaction Isolation Levels in SQL Server control the visibility of data changes made by concurrent transactions</a:t>
            </a:r>
          </a:p>
          <a:p>
            <a:r>
              <a:rPr lang="en-US" dirty="0"/>
              <a:t>Manage, how transactions interact with each other.</a:t>
            </a:r>
          </a:p>
          <a:p>
            <a:r>
              <a:rPr lang="en-US" dirty="0"/>
              <a:t>There are five main isolation levels, each providing a different balance between consistency and concurrency: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E11BD4F7-5825-1BC1-1D3C-BF74F1787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758571"/>
              </p:ext>
            </p:extLst>
          </p:nvPr>
        </p:nvGraphicFramePr>
        <p:xfrm>
          <a:off x="334960" y="3608388"/>
          <a:ext cx="11522072" cy="2357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18">
                  <a:extLst>
                    <a:ext uri="{9D8B030D-6E8A-4147-A177-3AD203B41FA5}">
                      <a16:colId xmlns:a16="http://schemas.microsoft.com/office/drawing/2014/main" val="1846009585"/>
                    </a:ext>
                  </a:extLst>
                </a:gridCol>
                <a:gridCol w="2880518">
                  <a:extLst>
                    <a:ext uri="{9D8B030D-6E8A-4147-A177-3AD203B41FA5}">
                      <a16:colId xmlns:a16="http://schemas.microsoft.com/office/drawing/2014/main" val="53477002"/>
                    </a:ext>
                  </a:extLst>
                </a:gridCol>
                <a:gridCol w="2880518">
                  <a:extLst>
                    <a:ext uri="{9D8B030D-6E8A-4147-A177-3AD203B41FA5}">
                      <a16:colId xmlns:a16="http://schemas.microsoft.com/office/drawing/2014/main" val="922893009"/>
                    </a:ext>
                  </a:extLst>
                </a:gridCol>
                <a:gridCol w="2880518">
                  <a:extLst>
                    <a:ext uri="{9D8B030D-6E8A-4147-A177-3AD203B41FA5}">
                      <a16:colId xmlns:a16="http://schemas.microsoft.com/office/drawing/2014/main" val="2168616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Isolation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Dirty 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Phantom 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 Repeatable 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869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Read Uncommitted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>
                          <a:solidFill>
                            <a:srgbClr val="00B050"/>
                          </a:solidFill>
                          <a:latin typeface="+mn-lt"/>
                        </a:rPr>
                        <a:t>✓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>
                          <a:solidFill>
                            <a:srgbClr val="00B050"/>
                          </a:solidFill>
                          <a:latin typeface="+mn-lt"/>
                        </a:rPr>
                        <a:t>✓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>
                          <a:solidFill>
                            <a:srgbClr val="00B050"/>
                          </a:solidFill>
                          <a:latin typeface="+mn-lt"/>
                        </a:rPr>
                        <a:t>✓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17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Read Committed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 dirty="0">
                          <a:solidFill>
                            <a:srgbClr val="00B050"/>
                          </a:solidFill>
                          <a:latin typeface="+mn-lt"/>
                        </a:rPr>
                        <a:t>✓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 dirty="0">
                          <a:solidFill>
                            <a:srgbClr val="00B050"/>
                          </a:solidFill>
                          <a:latin typeface="+mn-lt"/>
                        </a:rPr>
                        <a:t>✓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130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Repeatable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 dirty="0">
                          <a:solidFill>
                            <a:srgbClr val="00B050"/>
                          </a:solidFill>
                          <a:latin typeface="+mn-lt"/>
                        </a:rPr>
                        <a:t>✓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de-D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138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Serializable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de-D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de-D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862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Snapshot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96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7805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44B8C8-828B-8B61-2E21-94A8E5EEB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Dirty Reads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C65E558-D66C-ABFA-104E-CE4AA6F95691}"/>
              </a:ext>
            </a:extLst>
          </p:cNvPr>
          <p:cNvSpPr txBox="1"/>
          <p:nvPr/>
        </p:nvSpPr>
        <p:spPr>
          <a:xfrm>
            <a:off x="334966" y="1557339"/>
            <a:ext cx="35829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TRANSACTION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UPDATE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customers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SET   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c_name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‘New company 0010’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WHERE 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c_custkey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GO</a:t>
            </a:r>
            <a:endParaRPr lang="en-US" sz="1200" dirty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89714BB9-47D9-786C-DCE5-5BC4A218F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93527"/>
              </p:ext>
            </p:extLst>
          </p:nvPr>
        </p:nvGraphicFramePr>
        <p:xfrm>
          <a:off x="334966" y="2878938"/>
          <a:ext cx="419698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619">
                  <a:extLst>
                    <a:ext uri="{9D8B030D-6E8A-4147-A177-3AD203B41FA5}">
                      <a16:colId xmlns:a16="http://schemas.microsoft.com/office/drawing/2014/main" val="2842870475"/>
                    </a:ext>
                  </a:extLst>
                </a:gridCol>
                <a:gridCol w="841693">
                  <a:extLst>
                    <a:ext uri="{9D8B030D-6E8A-4147-A177-3AD203B41FA5}">
                      <a16:colId xmlns:a16="http://schemas.microsoft.com/office/drawing/2014/main" val="3591536121"/>
                    </a:ext>
                  </a:extLst>
                </a:gridCol>
                <a:gridCol w="2752675">
                  <a:extLst>
                    <a:ext uri="{9D8B030D-6E8A-4147-A177-3AD203B41FA5}">
                      <a16:colId xmlns:a16="http://schemas.microsoft.com/office/drawing/2014/main" val="888928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c_custkey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c_name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907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Customer 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85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Customer 0002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718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5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company 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79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Customer 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7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Customer 0012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637111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1662D993-7536-AE2D-CBC5-5206B300C59D}"/>
              </a:ext>
            </a:extLst>
          </p:cNvPr>
          <p:cNvSpPr txBox="1"/>
          <p:nvPr/>
        </p:nvSpPr>
        <p:spPr>
          <a:xfrm>
            <a:off x="6267442" y="1557339"/>
            <a:ext cx="48521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 TRANSACTION ISOLATION LEVEL READ UNCOMMITTED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b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customers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 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c_custkey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4463BE95-643F-8AF9-A915-9AE48FCFE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525006"/>
              </p:ext>
            </p:extLst>
          </p:nvPr>
        </p:nvGraphicFramePr>
        <p:xfrm>
          <a:off x="6267442" y="2878938"/>
          <a:ext cx="419698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619">
                  <a:extLst>
                    <a:ext uri="{9D8B030D-6E8A-4147-A177-3AD203B41FA5}">
                      <a16:colId xmlns:a16="http://schemas.microsoft.com/office/drawing/2014/main" val="2842870475"/>
                    </a:ext>
                  </a:extLst>
                </a:gridCol>
                <a:gridCol w="841693">
                  <a:extLst>
                    <a:ext uri="{9D8B030D-6E8A-4147-A177-3AD203B41FA5}">
                      <a16:colId xmlns:a16="http://schemas.microsoft.com/office/drawing/2014/main" val="3591536121"/>
                    </a:ext>
                  </a:extLst>
                </a:gridCol>
                <a:gridCol w="2752675">
                  <a:extLst>
                    <a:ext uri="{9D8B030D-6E8A-4147-A177-3AD203B41FA5}">
                      <a16:colId xmlns:a16="http://schemas.microsoft.com/office/drawing/2014/main" val="888928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c_custkey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c_name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907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Customer 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85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Customer 0002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718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5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company 0010 </a:t>
                      </a:r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(uncommitted!)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79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Customer 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7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Customer 0012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637111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57316FED-2EE6-254E-E67F-707CEF301DF3}"/>
              </a:ext>
            </a:extLst>
          </p:cNvPr>
          <p:cNvSpPr txBox="1"/>
          <p:nvPr/>
        </p:nvSpPr>
        <p:spPr>
          <a:xfrm>
            <a:off x="334966" y="4354285"/>
            <a:ext cx="588143" cy="37882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1DF0240-2445-1CFF-E522-6FAD01333C6B}"/>
              </a:ext>
            </a:extLst>
          </p:cNvPr>
          <p:cNvSpPr txBox="1"/>
          <p:nvPr/>
        </p:nvSpPr>
        <p:spPr>
          <a:xfrm>
            <a:off x="6267442" y="3229564"/>
            <a:ext cx="588143" cy="37882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A8A5C4F-F4CB-46D4-55F5-BDDFD3008E36}"/>
              </a:ext>
            </a:extLst>
          </p:cNvPr>
          <p:cNvSpPr txBox="1"/>
          <p:nvPr/>
        </p:nvSpPr>
        <p:spPr>
          <a:xfrm>
            <a:off x="6267441" y="3608388"/>
            <a:ext cx="588143" cy="37882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BB1C186-43F1-F4A9-FC0B-00ACC3425C00}"/>
              </a:ext>
            </a:extLst>
          </p:cNvPr>
          <p:cNvSpPr txBox="1"/>
          <p:nvPr/>
        </p:nvSpPr>
        <p:spPr>
          <a:xfrm>
            <a:off x="6267440" y="3987212"/>
            <a:ext cx="588143" cy="37882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23FAE54-B045-ED33-7D9F-D5E0B48099F1}"/>
              </a:ext>
            </a:extLst>
          </p:cNvPr>
          <p:cNvSpPr txBox="1"/>
          <p:nvPr/>
        </p:nvSpPr>
        <p:spPr>
          <a:xfrm>
            <a:off x="6267439" y="4366036"/>
            <a:ext cx="588143" cy="37882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chemeClr val="accent6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16391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1" grpId="1"/>
      <p:bldP spid="12" grpId="0"/>
      <p:bldP spid="12" grpId="1"/>
      <p:bldP spid="13" grpId="0"/>
      <p:bldP spid="13" grpId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40506-8882-EE45-516B-360F04CF7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C23BF8-CE7C-2427-9B00-C1D558FB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Phantom Reads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D08D170-3C9A-8B1B-8137-195E716C1703}"/>
              </a:ext>
            </a:extLst>
          </p:cNvPr>
          <p:cNvSpPr txBox="1"/>
          <p:nvPr/>
        </p:nvSpPr>
        <p:spPr>
          <a:xfrm>
            <a:off x="334966" y="1557339"/>
            <a:ext cx="35829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customers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   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c_custkey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2000000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 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c_custkey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2E95E20E-5F70-98AD-9F87-C8B987DCFA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863340"/>
              </p:ext>
            </p:extLst>
          </p:nvPr>
        </p:nvGraphicFramePr>
        <p:xfrm>
          <a:off x="334966" y="2878938"/>
          <a:ext cx="359436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693">
                  <a:extLst>
                    <a:ext uri="{9D8B030D-6E8A-4147-A177-3AD203B41FA5}">
                      <a16:colId xmlns:a16="http://schemas.microsoft.com/office/drawing/2014/main" val="3591536121"/>
                    </a:ext>
                  </a:extLst>
                </a:gridCol>
                <a:gridCol w="2752675">
                  <a:extLst>
                    <a:ext uri="{9D8B030D-6E8A-4147-A177-3AD203B41FA5}">
                      <a16:colId xmlns:a16="http://schemas.microsoft.com/office/drawing/2014/main" val="888928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 err="1"/>
                        <a:t>c_custkey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c_name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907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Customer 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85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Customer 0002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718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5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company 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79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7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637111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C4B8095D-A5D0-F379-9939-C4A6097EC772}"/>
              </a:ext>
            </a:extLst>
          </p:cNvPr>
          <p:cNvSpPr txBox="1"/>
          <p:nvPr/>
        </p:nvSpPr>
        <p:spPr>
          <a:xfrm>
            <a:off x="6267442" y="1557339"/>
            <a:ext cx="4852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2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COUNT_BIG</a:t>
            </a:r>
            <a:r>
              <a:rPr lang="en-US" sz="1200" dirty="0">
                <a:highlight>
                  <a:srgbClr val="FFFFFF"/>
                </a:highlight>
                <a:latin typeface="Cascadia Mono" panose="020B0609020000020004" pitchFamily="49" charset="0"/>
              </a:rPr>
              <a:t>(*)</a:t>
            </a:r>
            <a:b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customers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1E4C06E0-AC8E-075B-2924-9356EC46F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507034"/>
              </p:ext>
            </p:extLst>
          </p:nvPr>
        </p:nvGraphicFramePr>
        <p:xfrm>
          <a:off x="6267442" y="2878938"/>
          <a:ext cx="359436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693">
                  <a:extLst>
                    <a:ext uri="{9D8B030D-6E8A-4147-A177-3AD203B41FA5}">
                      <a16:colId xmlns:a16="http://schemas.microsoft.com/office/drawing/2014/main" val="3591536121"/>
                    </a:ext>
                  </a:extLst>
                </a:gridCol>
                <a:gridCol w="2752675">
                  <a:extLst>
                    <a:ext uri="{9D8B030D-6E8A-4147-A177-3AD203B41FA5}">
                      <a16:colId xmlns:a16="http://schemas.microsoft.com/office/drawing/2014/main" val="888928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 err="1"/>
                        <a:t>c_custkey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c_name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907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accent6"/>
                          </a:solidFill>
                        </a:rPr>
                        <a:t>Customer 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85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accent6"/>
                          </a:solidFill>
                        </a:rPr>
                        <a:t>Customer 0002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718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5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company 0010</a:t>
                      </a:r>
                      <a:endParaRPr 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79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7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637111"/>
                  </a:ext>
                </a:extLst>
              </a:tr>
            </a:tbl>
          </a:graphicData>
        </a:graphic>
      </p:graphicFrame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BCD8A188-A3D0-8A7E-3CCF-807A68161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459622"/>
              </p:ext>
            </p:extLst>
          </p:nvPr>
        </p:nvGraphicFramePr>
        <p:xfrm>
          <a:off x="334966" y="2878938"/>
          <a:ext cx="359436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693">
                  <a:extLst>
                    <a:ext uri="{9D8B030D-6E8A-4147-A177-3AD203B41FA5}">
                      <a16:colId xmlns:a16="http://schemas.microsoft.com/office/drawing/2014/main" val="3591536121"/>
                    </a:ext>
                  </a:extLst>
                </a:gridCol>
                <a:gridCol w="2752675">
                  <a:extLst>
                    <a:ext uri="{9D8B030D-6E8A-4147-A177-3AD203B41FA5}">
                      <a16:colId xmlns:a16="http://schemas.microsoft.com/office/drawing/2014/main" val="888928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 err="1"/>
                        <a:t>c_custkey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c_name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907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Customer 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85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718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5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New company 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79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7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637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2000000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Customer2000000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933438"/>
                  </a:ext>
                </a:extLst>
              </a:tr>
            </a:tbl>
          </a:graphicData>
        </a:graphic>
      </p:graphicFrame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1F739563-A68D-C300-BADA-340C9C90CE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876085"/>
              </p:ext>
            </p:extLst>
          </p:nvPr>
        </p:nvGraphicFramePr>
        <p:xfrm>
          <a:off x="6267442" y="2878938"/>
          <a:ext cx="359436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693">
                  <a:extLst>
                    <a:ext uri="{9D8B030D-6E8A-4147-A177-3AD203B41FA5}">
                      <a16:colId xmlns:a16="http://schemas.microsoft.com/office/drawing/2014/main" val="3591536121"/>
                    </a:ext>
                  </a:extLst>
                </a:gridCol>
                <a:gridCol w="2752675">
                  <a:extLst>
                    <a:ext uri="{9D8B030D-6E8A-4147-A177-3AD203B41FA5}">
                      <a16:colId xmlns:a16="http://schemas.microsoft.com/office/drawing/2014/main" val="888928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 err="1"/>
                        <a:t>c_custkey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c_name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907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accent6"/>
                          </a:solidFill>
                        </a:rPr>
                        <a:t>Customer 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85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718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6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55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6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accent6"/>
                          </a:solidFill>
                        </a:rPr>
                        <a:t>New company 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79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6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accent6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77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6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accent6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637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6"/>
                          </a:solidFill>
                        </a:rPr>
                        <a:t>2000000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accent6"/>
                          </a:solidFill>
                        </a:rPr>
                        <a:t>Customer2000000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933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70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6B9C2-0D65-2EA7-F655-F137CFAB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668E183-D5F2-A8B2-64E9-68CD09B5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 Isolation Levels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36AAD6-F94C-076B-D190-7BD3B6EC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4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835D2-945B-329C-88B0-B9169799A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50C8E2E-0C3C-A818-F633-B5943D9CB3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Deadlocks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A0B3CC06-F7BF-A9F3-FB11-12744365D7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tabLst>
                <a:tab pos="2393891" algn="l"/>
              </a:tabLst>
            </a:pPr>
            <a:r>
              <a:rPr lang="en-US" dirty="0"/>
              <a:t>concurrency problems that SQL Server can no longer solve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62591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C4EDA-0E45-AE7F-692A-A89505997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Dining Philosophers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5BC0322-276E-07FC-A94C-D603BD8CA1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360" y="1665288"/>
            <a:ext cx="7768116" cy="4644032"/>
          </a:xfrm>
        </p:spPr>
        <p:txBody>
          <a:bodyPr>
            <a:normAutofit/>
          </a:bodyPr>
          <a:lstStyle/>
          <a:p>
            <a:r>
              <a:rPr lang="en-US" noProof="0" dirty="0"/>
              <a:t>Dining Philosophers Problem</a:t>
            </a:r>
          </a:p>
          <a:p>
            <a:pPr lvl="1"/>
            <a:r>
              <a:rPr lang="en-US" noProof="0" dirty="0"/>
              <a:t>Five philosophers sit at a round table, alternating between thinking and eating. Each philosopher has a plate of spaghetti and a fork on either side of their plate.</a:t>
            </a:r>
          </a:p>
          <a:p>
            <a:pPr lvl="1"/>
            <a:r>
              <a:rPr lang="en-US" noProof="0" dirty="0"/>
              <a:t>To eat, a philosopher needs to use both forks. Since each philosopher shares a fork with their neighbor, there are only five forks available.</a:t>
            </a:r>
          </a:p>
          <a:p>
            <a:pPr lvl="1"/>
            <a:r>
              <a:rPr lang="en-US" noProof="0" dirty="0"/>
              <a:t>Philosophers must avoid </a:t>
            </a:r>
            <a:r>
              <a:rPr lang="en-US" b="1" noProof="0" dirty="0"/>
              <a:t>deadlock</a:t>
            </a:r>
            <a:r>
              <a:rPr lang="en-US" noProof="0" dirty="0"/>
              <a:t>, where each philosopher picks up one fork and waits indefinitely for the other fork to become available.</a:t>
            </a:r>
          </a:p>
          <a:p>
            <a:pPr lvl="1"/>
            <a:r>
              <a:rPr lang="en-US" noProof="0" dirty="0"/>
              <a:t>Strategies include allowing only a subset of philosophers to pick up forks at the same time, using a waiter to control access to forks, or implementing an asymmetric solution to break potential deadlocks.</a:t>
            </a:r>
          </a:p>
          <a:p>
            <a:r>
              <a:rPr lang="en-US" noProof="0" dirty="0"/>
              <a:t>This problem illustrates issues of resource allocation and synchronization in concurrent programming, highlighting challenges in ensuring deadlock-free and efficient resource sharing among processes.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9B4A94-E9B8-9603-8EAB-15B004564D7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6" y="1665288"/>
            <a:ext cx="3580804" cy="371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276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3F2781-03F5-529F-F38B-F5D4FD12CC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Deadlock Scenarios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C4BE029-9EF0-3C13-9557-100970EE12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solve Deadlock Scenarios</a:t>
            </a:r>
          </a:p>
        </p:txBody>
      </p:sp>
    </p:spTree>
    <p:extLst>
      <p:ext uri="{BB962C8B-B14F-4D97-AF65-F5344CB8AC3E}">
        <p14:creationId xmlns:p14="http://schemas.microsoft.com/office/powerpoint/2010/main" val="3145909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9D473E7-20CF-D15A-D909-2DAF4A92F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Jacky with Cola…</a:t>
            </a:r>
          </a:p>
        </p:txBody>
      </p:sp>
      <p:pic>
        <p:nvPicPr>
          <p:cNvPr id="1026" name="Picture 2" descr="Whiskey Jack Daniels Cola Flasche Kaufen Jack Daniels Old No ...">
            <a:extLst>
              <a:ext uri="{FF2B5EF4-FFF2-40B4-BE49-F238E27FC236}">
                <a16:creationId xmlns:a16="http://schemas.microsoft.com/office/drawing/2014/main" id="{11E47BAB-455A-09E2-4E22-113593370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3" b="14939"/>
          <a:stretch>
            <a:fillRect/>
          </a:stretch>
        </p:blipFill>
        <p:spPr bwMode="auto">
          <a:xfrm>
            <a:off x="2666999" y="1688636"/>
            <a:ext cx="6858000" cy="414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BEST Jack and Coke with Expert Tips - Platter Talk">
            <a:extLst>
              <a:ext uri="{FF2B5EF4-FFF2-40B4-BE49-F238E27FC236}">
                <a16:creationId xmlns:a16="http://schemas.microsoft.com/office/drawing/2014/main" id="{78067D26-3C20-D15E-09D2-65709F6B8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66" y="1688635"/>
            <a:ext cx="4134267" cy="413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73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0EFC66-D9BA-DC87-87D2-DDCA25F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Deadlock Scenarios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8B00AE-F5D6-8AEB-8F89-A5DAE0103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Deadlock</a:t>
            </a:r>
          </a:p>
          <a:p>
            <a:r>
              <a:rPr lang="en-US" dirty="0"/>
              <a:t>Range Deadlock</a:t>
            </a:r>
          </a:p>
          <a:p>
            <a:r>
              <a:rPr lang="en-US" dirty="0"/>
              <a:t>Implicit Deadlock</a:t>
            </a:r>
          </a:p>
          <a:p>
            <a:r>
              <a:rPr lang="en-US" dirty="0"/>
              <a:t>NOLOCK Deadlock</a:t>
            </a:r>
          </a:p>
          <a:p>
            <a:r>
              <a:rPr lang="en-US" dirty="0"/>
              <a:t>Hidden Deadlock</a:t>
            </a:r>
          </a:p>
          <a:p>
            <a:r>
              <a:rPr lang="en-US" dirty="0"/>
              <a:t>One Query Deadlock</a:t>
            </a:r>
          </a:p>
        </p:txBody>
      </p:sp>
    </p:spTree>
    <p:extLst>
      <p:ext uri="{BB962C8B-B14F-4D97-AF65-F5344CB8AC3E}">
        <p14:creationId xmlns:p14="http://schemas.microsoft.com/office/powerpoint/2010/main" val="3663633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F35A0-EEDC-E4C3-8B83-6A9FEFB61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E2C13F8-8E2E-8934-B363-F01DE5D8E7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Classic Deadlock Scenario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87ABF080-FE6D-AD68-9F46-6CF704DC74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tabLst>
                <a:tab pos="2393891" algn="l"/>
              </a:tabLst>
            </a:pPr>
            <a:r>
              <a:rPr lang="en-US" dirty="0"/>
              <a:t>Every child wants their friend's toy without giving up their own.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40539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4D707-CA4B-FE67-AA26-195EA033B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Deadlock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ED975E3-6DA1-1855-FFED-F4F969AD19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360" y="1665288"/>
            <a:ext cx="3114135" cy="970706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358775" algn="l"/>
              </a:tabLst>
            </a:pP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TRANSACTION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update_customers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b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b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customers</a:t>
            </a:r>
            <a:b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   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c_name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'Uwe’</a:t>
            </a:r>
            <a:b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 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c_custkey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404D63F-3FC5-D990-3B26-B442A4EB3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83108" y="2635994"/>
            <a:ext cx="2873532" cy="970706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358775" algn="l"/>
              </a:tabLst>
            </a:pP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TRANSACTION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update_nations</a:t>
            </a:r>
            <a:b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b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nations</a:t>
            </a:r>
            <a:b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   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n_name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'UK’</a:t>
            </a:r>
            <a:b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 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n_nationkey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2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100" dirty="0">
              <a:latin typeface="Lucida Console" panose="020B0609040504020204" pitchFamily="49" charset="0"/>
            </a:endParaRP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B183981B-AE07-05EF-61C4-CB5F3AB67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471130"/>
              </p:ext>
            </p:extLst>
          </p:nvPr>
        </p:nvGraphicFramePr>
        <p:xfrm>
          <a:off x="4441765" y="1716865"/>
          <a:ext cx="3308469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248">
                  <a:extLst>
                    <a:ext uri="{9D8B030D-6E8A-4147-A177-3AD203B41FA5}">
                      <a16:colId xmlns:a16="http://schemas.microsoft.com/office/drawing/2014/main" val="2562181325"/>
                    </a:ext>
                  </a:extLst>
                </a:gridCol>
                <a:gridCol w="899859">
                  <a:extLst>
                    <a:ext uri="{9D8B030D-6E8A-4147-A177-3AD203B41FA5}">
                      <a16:colId xmlns:a16="http://schemas.microsoft.com/office/drawing/2014/main" val="1684396349"/>
                    </a:ext>
                  </a:extLst>
                </a:gridCol>
                <a:gridCol w="1202436">
                  <a:extLst>
                    <a:ext uri="{9D8B030D-6E8A-4147-A177-3AD203B41FA5}">
                      <a16:colId xmlns:a16="http://schemas.microsoft.com/office/drawing/2014/main" val="1213706577"/>
                    </a:ext>
                  </a:extLst>
                </a:gridCol>
                <a:gridCol w="636926">
                  <a:extLst>
                    <a:ext uri="{9D8B030D-6E8A-4147-A177-3AD203B41FA5}">
                      <a16:colId xmlns:a16="http://schemas.microsoft.com/office/drawing/2014/main" val="3077172326"/>
                    </a:ext>
                  </a:extLst>
                </a:gridCol>
              </a:tblGrid>
              <a:tr h="188729">
                <a:tc gridSpan="4">
                  <a:txBody>
                    <a:bodyPr/>
                    <a:lstStyle/>
                    <a:p>
                      <a:r>
                        <a:rPr lang="en-US" sz="1200" dirty="0"/>
                        <a:t>dbo.customers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1501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r>
                        <a:rPr lang="en-US" sz="1200" b="1" dirty="0"/>
                        <a:t>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c_custkey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8042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85555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219787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0805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22418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928733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01C761C3-73E2-33DF-29B2-DBAF1969F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123434"/>
              </p:ext>
            </p:extLst>
          </p:nvPr>
        </p:nvGraphicFramePr>
        <p:xfrm>
          <a:off x="4441765" y="3958721"/>
          <a:ext cx="330846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81">
                  <a:extLst>
                    <a:ext uri="{9D8B030D-6E8A-4147-A177-3AD203B41FA5}">
                      <a16:colId xmlns:a16="http://schemas.microsoft.com/office/drawing/2014/main" val="454890317"/>
                    </a:ext>
                  </a:extLst>
                </a:gridCol>
                <a:gridCol w="1152841">
                  <a:extLst>
                    <a:ext uri="{9D8B030D-6E8A-4147-A177-3AD203B41FA5}">
                      <a16:colId xmlns:a16="http://schemas.microsoft.com/office/drawing/2014/main" val="1684396349"/>
                    </a:ext>
                  </a:extLst>
                </a:gridCol>
                <a:gridCol w="892196">
                  <a:extLst>
                    <a:ext uri="{9D8B030D-6E8A-4147-A177-3AD203B41FA5}">
                      <a16:colId xmlns:a16="http://schemas.microsoft.com/office/drawing/2014/main" val="1213706577"/>
                    </a:ext>
                  </a:extLst>
                </a:gridCol>
                <a:gridCol w="655749">
                  <a:extLst>
                    <a:ext uri="{9D8B030D-6E8A-4147-A177-3AD203B41FA5}">
                      <a16:colId xmlns:a16="http://schemas.microsoft.com/office/drawing/2014/main" val="2064595436"/>
                    </a:ext>
                  </a:extLst>
                </a:gridCol>
              </a:tblGrid>
              <a:tr h="213662">
                <a:tc gridSpan="4">
                  <a:txBody>
                    <a:bodyPr/>
                    <a:lstStyle/>
                    <a:p>
                      <a:r>
                        <a:rPr lang="en-US" sz="1200" dirty="0"/>
                        <a:t>dbo.nations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1501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r>
                        <a:rPr lang="en-US" sz="1200" b="1" dirty="0"/>
                        <a:t>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n_nationkey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n_name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8042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Algeria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85555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219787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Germany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08050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2E88EACA-2775-6F2B-4FF2-E99F8D2C7D5F}"/>
              </a:ext>
            </a:extLst>
          </p:cNvPr>
          <p:cNvSpPr txBox="1"/>
          <p:nvPr/>
        </p:nvSpPr>
        <p:spPr>
          <a:xfrm>
            <a:off x="7264053" y="4755326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X</a:t>
            </a:r>
            <a:endParaRPr lang="en-US" sz="12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6478BE-4F19-3310-4DFC-38DC4727BEED}"/>
              </a:ext>
            </a:extLst>
          </p:cNvPr>
          <p:cNvSpPr txBox="1"/>
          <p:nvPr/>
        </p:nvSpPr>
        <p:spPr>
          <a:xfrm>
            <a:off x="4568325" y="2804431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X</a:t>
            </a:r>
            <a:endParaRPr lang="en-US" sz="1200" dirty="0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EA63124F-D79B-92FD-DC17-1B7ED1FA494F}"/>
              </a:ext>
            </a:extLst>
          </p:cNvPr>
          <p:cNvSpPr txBox="1">
            <a:spLocks/>
          </p:cNvSpPr>
          <p:nvPr/>
        </p:nvSpPr>
        <p:spPr>
          <a:xfrm>
            <a:off x="335360" y="3608388"/>
            <a:ext cx="3114135" cy="516882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228578" indent="-228578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5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tabLst>
                <a:tab pos="358775" algn="l"/>
              </a:tabLst>
            </a:pP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highlight>
                  <a:srgbClr val="FFFFFF"/>
                </a:highlight>
                <a:latin typeface="Cascadia Mono" panose="020B0609020000020004" pitchFamily="49" charset="0"/>
              </a:rPr>
              <a:t>dbo.nations</a:t>
            </a:r>
            <a:b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highlight>
                  <a:srgbClr val="FFFFFF"/>
                </a:highlight>
                <a:latin typeface="Cascadia Mono" panose="020B0609020000020004" pitchFamily="49" charset="0"/>
              </a:rPr>
              <a:t>n_nationkey = 2;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FAC3D66-8E1E-7F28-CE45-B864990C5C38}"/>
              </a:ext>
            </a:extLst>
          </p:cNvPr>
          <p:cNvSpPr txBox="1"/>
          <p:nvPr/>
        </p:nvSpPr>
        <p:spPr>
          <a:xfrm>
            <a:off x="4562922" y="4755326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S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433D4D87-C2E9-EE95-C74C-275E499DD26D}"/>
              </a:ext>
            </a:extLst>
          </p:cNvPr>
          <p:cNvSpPr txBox="1">
            <a:spLocks/>
          </p:cNvSpPr>
          <p:nvPr/>
        </p:nvSpPr>
        <p:spPr>
          <a:xfrm>
            <a:off x="8983104" y="4134619"/>
            <a:ext cx="2873532" cy="516882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228578" indent="-228578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5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tabLst>
                <a:tab pos="358775" algn="l"/>
              </a:tabLst>
            </a:pP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highlight>
                  <a:srgbClr val="FFFFFF"/>
                </a:highlight>
                <a:latin typeface="Cascadia Mono" panose="020B0609020000020004" pitchFamily="49" charset="0"/>
              </a:rPr>
              <a:t>dbo.customers</a:t>
            </a:r>
            <a:b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highlight>
                  <a:srgbClr val="FFFFFF"/>
                </a:highlight>
                <a:latin typeface="Cascadia Mono" panose="020B0609020000020004" pitchFamily="49" charset="0"/>
              </a:rPr>
              <a:t>c_custkey = 3;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FD61FE9-F27E-9E20-34DB-D17BD05B6C78}"/>
              </a:ext>
            </a:extLst>
          </p:cNvPr>
          <p:cNvSpPr txBox="1"/>
          <p:nvPr/>
        </p:nvSpPr>
        <p:spPr>
          <a:xfrm>
            <a:off x="7264053" y="2804431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trike="sngStrike" dirty="0">
                <a:solidFill>
                  <a:srgbClr val="00B050"/>
                </a:solidFill>
              </a:rPr>
              <a:t>S</a:t>
            </a:r>
            <a:endParaRPr lang="en-US" sz="1200" strike="sngStrike" dirty="0">
              <a:solidFill>
                <a:srgbClr val="00B050"/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387F504-529A-81EE-925D-6A3C3A8C330C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3449495" y="2150641"/>
            <a:ext cx="1118830" cy="79229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EB036B1-6741-E944-3F4F-6272F4CC6500}"/>
              </a:ext>
            </a:extLst>
          </p:cNvPr>
          <p:cNvCxnSpPr>
            <a:stCxn id="5" idx="1"/>
            <a:endCxn id="10" idx="3"/>
          </p:cNvCxnSpPr>
          <p:nvPr/>
        </p:nvCxnSpPr>
        <p:spPr>
          <a:xfrm flipH="1">
            <a:off x="7549709" y="3121347"/>
            <a:ext cx="1433399" cy="177247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44F8F2B-0730-4A3E-7ED9-2D41D27225DA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3449495" y="3866829"/>
            <a:ext cx="1113427" cy="102699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E003972-D6B6-AD09-8442-BCD002763668}"/>
              </a:ext>
            </a:extLst>
          </p:cNvPr>
          <p:cNvCxnSpPr>
            <a:stCxn id="14" idx="1"/>
            <a:endCxn id="15" idx="3"/>
          </p:cNvCxnSpPr>
          <p:nvPr/>
        </p:nvCxnSpPr>
        <p:spPr>
          <a:xfrm flipH="1" flipV="1">
            <a:off x="7535281" y="2942931"/>
            <a:ext cx="1447823" cy="145012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B88FAEE0-3210-959E-B884-CBFAC4B6C3DF}"/>
              </a:ext>
            </a:extLst>
          </p:cNvPr>
          <p:cNvSpPr txBox="1"/>
          <p:nvPr/>
        </p:nvSpPr>
        <p:spPr>
          <a:xfrm>
            <a:off x="3264076" y="1734915"/>
            <a:ext cx="94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Granted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DD37079-DA53-263A-A1F1-BCC9BB49ADCB}"/>
              </a:ext>
            </a:extLst>
          </p:cNvPr>
          <p:cNvSpPr txBox="1"/>
          <p:nvPr/>
        </p:nvSpPr>
        <p:spPr>
          <a:xfrm>
            <a:off x="3264076" y="3637105"/>
            <a:ext cx="94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Wait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11B0882-E99E-65AC-ED26-B7D86DBF8C53}"/>
              </a:ext>
            </a:extLst>
          </p:cNvPr>
          <p:cNvSpPr txBox="1"/>
          <p:nvPr/>
        </p:nvSpPr>
        <p:spPr>
          <a:xfrm>
            <a:off x="8066348" y="2650542"/>
            <a:ext cx="94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Granted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19EF7EF-B962-E09E-3299-76E30FFA0C51}"/>
              </a:ext>
            </a:extLst>
          </p:cNvPr>
          <p:cNvSpPr txBox="1"/>
          <p:nvPr/>
        </p:nvSpPr>
        <p:spPr>
          <a:xfrm>
            <a:off x="8066348" y="4214503"/>
            <a:ext cx="94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Wait</a:t>
            </a:r>
          </a:p>
        </p:txBody>
      </p:sp>
    </p:spTree>
    <p:extLst>
      <p:ext uri="{BB962C8B-B14F-4D97-AF65-F5344CB8AC3E}">
        <p14:creationId xmlns:p14="http://schemas.microsoft.com/office/powerpoint/2010/main" val="16356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0" grpId="0"/>
      <p:bldP spid="11" grpId="0"/>
      <p:bldP spid="13" grpId="0"/>
      <p:bldP spid="15" grpId="0"/>
      <p:bldP spid="21" grpId="0"/>
      <p:bldP spid="22" grpId="0"/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CEFDC6C-CEEB-A3D4-F712-F922A566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Deadlock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3F61D8D-FCAA-9A60-9D81-B64DA66A1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21" y="2064622"/>
            <a:ext cx="11456758" cy="272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8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6B9C2-0D65-2EA7-F655-F137CFAB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668E183-D5F2-A8B2-64E9-68CD09B5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Deadlock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36AAD6-F94C-076B-D190-7BD3B6EC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7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B21265-7CAE-F1D3-2FF8-82B4D34EE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 “classic” Deadlocks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957BB4-9842-E2FB-C783-7E168307A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Usage of same call stack (order of executions)</a:t>
            </a:r>
          </a:p>
          <a:p>
            <a:r>
              <a:rPr lang="en-US" dirty="0" err="1"/>
              <a:t>Aquire</a:t>
            </a:r>
            <a:r>
              <a:rPr lang="en-US" dirty="0"/>
              <a:t> a lock before we start the process</a:t>
            </a:r>
          </a:p>
          <a:p>
            <a:pPr lvl="1"/>
            <a:r>
              <a:rPr lang="en-US" dirty="0"/>
              <a:t>UPDLOCK</a:t>
            </a:r>
          </a:p>
          <a:p>
            <a:pPr lvl="1"/>
            <a:r>
              <a:rPr lang="en-US" dirty="0"/>
              <a:t>HOLDLOCK (</a:t>
            </a:r>
            <a:r>
              <a:rPr lang="en-US" b="1" dirty="0">
                <a:solidFill>
                  <a:srgbClr val="FF0000"/>
                </a:solidFill>
              </a:rPr>
              <a:t>Isolation Level Serializable!</a:t>
            </a:r>
            <a:r>
              <a:rPr lang="en-US" dirty="0"/>
              <a:t>)</a:t>
            </a:r>
          </a:p>
          <a:p>
            <a:r>
              <a:rPr lang="en-US" dirty="0"/>
              <a:t>Change the isolation level to REPEATABLE READ to prevent other locks on the resource!</a:t>
            </a:r>
          </a:p>
          <a:p>
            <a:r>
              <a:rPr lang="en-US" dirty="0"/>
              <a:t>Hold required rows from the additional resource in a temporary object</a:t>
            </a:r>
          </a:p>
        </p:txBody>
      </p:sp>
    </p:spTree>
    <p:extLst>
      <p:ext uri="{BB962C8B-B14F-4D97-AF65-F5344CB8AC3E}">
        <p14:creationId xmlns:p14="http://schemas.microsoft.com/office/powerpoint/2010/main" val="3763741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0A8FF-CBE5-A1AA-95CD-5C2738C5C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BB34141-9373-186C-189C-B7886447FF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Foreign Key Deadlock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E59F0EE6-EEC4-C224-B7F0-DBF9A0B4A1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tabLst>
                <a:tab pos="2393891" algn="l"/>
              </a:tabLst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4707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AFCD9B-6957-0B9D-2964-07A0E3DA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 Deadlock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0F970DA1-3295-3AE2-DB13-A893A4DE4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31194"/>
              </p:ext>
            </p:extLst>
          </p:nvPr>
        </p:nvGraphicFramePr>
        <p:xfrm>
          <a:off x="1058959" y="2636838"/>
          <a:ext cx="356780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2056">
                  <a:extLst>
                    <a:ext uri="{9D8B030D-6E8A-4147-A177-3AD203B41FA5}">
                      <a16:colId xmlns:a16="http://schemas.microsoft.com/office/drawing/2014/main" val="1684396349"/>
                    </a:ext>
                  </a:extLst>
                </a:gridCol>
                <a:gridCol w="1235404">
                  <a:extLst>
                    <a:ext uri="{9D8B030D-6E8A-4147-A177-3AD203B41FA5}">
                      <a16:colId xmlns:a16="http://schemas.microsoft.com/office/drawing/2014/main" val="1213706577"/>
                    </a:ext>
                  </a:extLst>
                </a:gridCol>
                <a:gridCol w="1160342">
                  <a:extLst>
                    <a:ext uri="{9D8B030D-6E8A-4147-A177-3AD203B41FA5}">
                      <a16:colId xmlns:a16="http://schemas.microsoft.com/office/drawing/2014/main" val="3077172326"/>
                    </a:ext>
                  </a:extLst>
                </a:gridCol>
              </a:tblGrid>
              <a:tr h="188729">
                <a:tc gridSpan="3">
                  <a:txBody>
                    <a:bodyPr/>
                    <a:lstStyle/>
                    <a:p>
                      <a:r>
                        <a:rPr lang="de-DE" sz="1200" dirty="0"/>
                        <a:t>dbo.customers</a:t>
                      </a:r>
                      <a:endParaRPr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1501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c_custkey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c_nationkey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8042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85555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219787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0805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22418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928733"/>
                  </a:ext>
                </a:extLst>
              </a:tr>
            </a:tbl>
          </a:graphicData>
        </a:graphic>
      </p:graphicFrame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C86BAEF0-2ED4-29FE-7240-AA11C5CB7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74785"/>
              </p:ext>
            </p:extLst>
          </p:nvPr>
        </p:nvGraphicFramePr>
        <p:xfrm>
          <a:off x="7565241" y="2641471"/>
          <a:ext cx="339436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746">
                  <a:extLst>
                    <a:ext uri="{9D8B030D-6E8A-4147-A177-3AD203B41FA5}">
                      <a16:colId xmlns:a16="http://schemas.microsoft.com/office/drawing/2014/main" val="454890317"/>
                    </a:ext>
                  </a:extLst>
                </a:gridCol>
                <a:gridCol w="1090359">
                  <a:extLst>
                    <a:ext uri="{9D8B030D-6E8A-4147-A177-3AD203B41FA5}">
                      <a16:colId xmlns:a16="http://schemas.microsoft.com/office/drawing/2014/main" val="1684396349"/>
                    </a:ext>
                  </a:extLst>
                </a:gridCol>
                <a:gridCol w="1093888">
                  <a:extLst>
                    <a:ext uri="{9D8B030D-6E8A-4147-A177-3AD203B41FA5}">
                      <a16:colId xmlns:a16="http://schemas.microsoft.com/office/drawing/2014/main" val="1213706577"/>
                    </a:ext>
                  </a:extLst>
                </a:gridCol>
                <a:gridCol w="635374">
                  <a:extLst>
                    <a:ext uri="{9D8B030D-6E8A-4147-A177-3AD203B41FA5}">
                      <a16:colId xmlns:a16="http://schemas.microsoft.com/office/drawing/2014/main" val="2064595436"/>
                    </a:ext>
                  </a:extLst>
                </a:gridCol>
              </a:tblGrid>
              <a:tr h="213662">
                <a:tc gridSpan="4">
                  <a:txBody>
                    <a:bodyPr/>
                    <a:lstStyle/>
                    <a:p>
                      <a:r>
                        <a:rPr lang="en-US" sz="1200" dirty="0"/>
                        <a:t>dbo.nations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1501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r>
                        <a:rPr lang="en-US" sz="1200" b="1" dirty="0"/>
                        <a:t>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n_nationkey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n_name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req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8042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Algeria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85555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219787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Germany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08050"/>
                  </a:ext>
                </a:extLst>
              </a:tr>
            </a:tbl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AAC5B6EA-BCDF-B562-CAC6-B34C3C4A5C2E}"/>
              </a:ext>
            </a:extLst>
          </p:cNvPr>
          <p:cNvSpPr/>
          <p:nvPr/>
        </p:nvSpPr>
        <p:spPr>
          <a:xfrm>
            <a:off x="9017000" y="2904065"/>
            <a:ext cx="1100667" cy="270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DBBA12B-CE7B-572E-9046-89C515613F5C}"/>
              </a:ext>
            </a:extLst>
          </p:cNvPr>
          <p:cNvSpPr/>
          <p:nvPr/>
        </p:nvSpPr>
        <p:spPr>
          <a:xfrm>
            <a:off x="2842860" y="2904065"/>
            <a:ext cx="1146721" cy="270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F27661B-6A98-8B96-CBCB-528FB6BBCEA6}"/>
              </a:ext>
            </a:extLst>
          </p:cNvPr>
          <p:cNvSpPr txBox="1"/>
          <p:nvPr/>
        </p:nvSpPr>
        <p:spPr>
          <a:xfrm>
            <a:off x="9418834" y="218758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1357FA1-D82A-E57C-69C4-D3C34C023963}"/>
              </a:ext>
            </a:extLst>
          </p:cNvPr>
          <p:cNvSpPr txBox="1"/>
          <p:nvPr/>
        </p:nvSpPr>
        <p:spPr>
          <a:xfrm>
            <a:off x="3330389" y="2187589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</a:t>
            </a:r>
          </a:p>
        </p:txBody>
      </p:sp>
      <p:sp>
        <p:nvSpPr>
          <p:cNvPr id="17" name="Pfeil: nach links 16">
            <a:extLst>
              <a:ext uri="{FF2B5EF4-FFF2-40B4-BE49-F238E27FC236}">
                <a16:creationId xmlns:a16="http://schemas.microsoft.com/office/drawing/2014/main" id="{1948FD9D-BFFD-728D-4637-D2A8CA1062A3}"/>
              </a:ext>
            </a:extLst>
          </p:cNvPr>
          <p:cNvSpPr/>
          <p:nvPr/>
        </p:nvSpPr>
        <p:spPr>
          <a:xfrm>
            <a:off x="4626760" y="2956782"/>
            <a:ext cx="2938481" cy="52060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1 - n</a:t>
            </a:r>
          </a:p>
        </p:txBody>
      </p:sp>
    </p:spTree>
    <p:extLst>
      <p:ext uri="{BB962C8B-B14F-4D97-AF65-F5344CB8AC3E}">
        <p14:creationId xmlns:p14="http://schemas.microsoft.com/office/powerpoint/2010/main" val="605723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BCE76-0E49-F636-C707-42E62CB0E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5D7D68-B2C5-8402-EBA0-135753D4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 Deadlock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0F0F8F0-F71E-C295-E167-59B95AA8E5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360" y="1665287"/>
            <a:ext cx="3114135" cy="12930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TRANSACTION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update_customers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b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b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customers</a:t>
            </a:r>
            <a:b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  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c_name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'Uwe’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b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c_nationkey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99</a:t>
            </a:r>
            <a:b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c_custkey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179243C-9CA8-AD7F-92DE-F931A7EC2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83108" y="2635994"/>
            <a:ext cx="2873532" cy="970706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358775" algn="l"/>
              </a:tabLst>
            </a:pP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BEGIN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TRANSACTION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update_nations</a:t>
            </a:r>
            <a:b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b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DELETE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nations</a:t>
            </a:r>
            <a:b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 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n_nationkey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99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100" dirty="0">
              <a:latin typeface="Lucida Console" panose="020B0609040504020204" pitchFamily="49" charset="0"/>
            </a:endParaRP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A08A5F37-D92D-D4B8-003E-D972B3048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486416"/>
              </p:ext>
            </p:extLst>
          </p:nvPr>
        </p:nvGraphicFramePr>
        <p:xfrm>
          <a:off x="4441765" y="1716865"/>
          <a:ext cx="3308469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248">
                  <a:extLst>
                    <a:ext uri="{9D8B030D-6E8A-4147-A177-3AD203B41FA5}">
                      <a16:colId xmlns:a16="http://schemas.microsoft.com/office/drawing/2014/main" val="2562181325"/>
                    </a:ext>
                  </a:extLst>
                </a:gridCol>
                <a:gridCol w="899859">
                  <a:extLst>
                    <a:ext uri="{9D8B030D-6E8A-4147-A177-3AD203B41FA5}">
                      <a16:colId xmlns:a16="http://schemas.microsoft.com/office/drawing/2014/main" val="1684396349"/>
                    </a:ext>
                  </a:extLst>
                </a:gridCol>
                <a:gridCol w="1202436">
                  <a:extLst>
                    <a:ext uri="{9D8B030D-6E8A-4147-A177-3AD203B41FA5}">
                      <a16:colId xmlns:a16="http://schemas.microsoft.com/office/drawing/2014/main" val="1213706577"/>
                    </a:ext>
                  </a:extLst>
                </a:gridCol>
                <a:gridCol w="636926">
                  <a:extLst>
                    <a:ext uri="{9D8B030D-6E8A-4147-A177-3AD203B41FA5}">
                      <a16:colId xmlns:a16="http://schemas.microsoft.com/office/drawing/2014/main" val="3077172326"/>
                    </a:ext>
                  </a:extLst>
                </a:gridCol>
              </a:tblGrid>
              <a:tr h="188729">
                <a:tc gridSpan="4">
                  <a:txBody>
                    <a:bodyPr/>
                    <a:lstStyle/>
                    <a:p>
                      <a:r>
                        <a:rPr lang="en-US" sz="1200" dirty="0"/>
                        <a:t>dbo.customers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1501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r>
                        <a:rPr lang="en-US" sz="1200" b="1" dirty="0"/>
                        <a:t>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c_custkey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8042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85555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219787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0805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22418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928733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E2B76C67-458E-38F1-58C4-2B801878C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120883"/>
              </p:ext>
            </p:extLst>
          </p:nvPr>
        </p:nvGraphicFramePr>
        <p:xfrm>
          <a:off x="4441765" y="3958721"/>
          <a:ext cx="330846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81">
                  <a:extLst>
                    <a:ext uri="{9D8B030D-6E8A-4147-A177-3AD203B41FA5}">
                      <a16:colId xmlns:a16="http://schemas.microsoft.com/office/drawing/2014/main" val="454890317"/>
                    </a:ext>
                  </a:extLst>
                </a:gridCol>
                <a:gridCol w="1152841">
                  <a:extLst>
                    <a:ext uri="{9D8B030D-6E8A-4147-A177-3AD203B41FA5}">
                      <a16:colId xmlns:a16="http://schemas.microsoft.com/office/drawing/2014/main" val="1684396349"/>
                    </a:ext>
                  </a:extLst>
                </a:gridCol>
                <a:gridCol w="892196">
                  <a:extLst>
                    <a:ext uri="{9D8B030D-6E8A-4147-A177-3AD203B41FA5}">
                      <a16:colId xmlns:a16="http://schemas.microsoft.com/office/drawing/2014/main" val="1213706577"/>
                    </a:ext>
                  </a:extLst>
                </a:gridCol>
                <a:gridCol w="655749">
                  <a:extLst>
                    <a:ext uri="{9D8B030D-6E8A-4147-A177-3AD203B41FA5}">
                      <a16:colId xmlns:a16="http://schemas.microsoft.com/office/drawing/2014/main" val="2064595436"/>
                    </a:ext>
                  </a:extLst>
                </a:gridCol>
              </a:tblGrid>
              <a:tr h="213662">
                <a:tc gridSpan="4">
                  <a:txBody>
                    <a:bodyPr/>
                    <a:lstStyle/>
                    <a:p>
                      <a:r>
                        <a:rPr lang="en-US" sz="1200" dirty="0"/>
                        <a:t>dbo.nations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1501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r>
                        <a:rPr lang="en-US" sz="1200" b="1" dirty="0"/>
                        <a:t>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n_nationkey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n_name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8042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Algeria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85555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219787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Germany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0805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180634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892041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C06FCB68-F17C-D0D9-A71F-D2F51A0D7337}"/>
              </a:ext>
            </a:extLst>
          </p:cNvPr>
          <p:cNvSpPr txBox="1"/>
          <p:nvPr/>
        </p:nvSpPr>
        <p:spPr>
          <a:xfrm>
            <a:off x="7264053" y="5580388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X</a:t>
            </a:r>
            <a:endParaRPr lang="en-US" sz="12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FB4F726-BF1B-9A58-B1A4-E20BE43789A8}"/>
              </a:ext>
            </a:extLst>
          </p:cNvPr>
          <p:cNvSpPr txBox="1"/>
          <p:nvPr/>
        </p:nvSpPr>
        <p:spPr>
          <a:xfrm>
            <a:off x="4568325" y="2804431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X</a:t>
            </a:r>
            <a:endParaRPr lang="en-US" sz="1200" dirty="0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EC88748-7167-1B68-D527-4E4C592E1C59}"/>
              </a:ext>
            </a:extLst>
          </p:cNvPr>
          <p:cNvSpPr txBox="1">
            <a:spLocks/>
          </p:cNvSpPr>
          <p:nvPr/>
        </p:nvSpPr>
        <p:spPr>
          <a:xfrm>
            <a:off x="335360" y="3608388"/>
            <a:ext cx="3114135" cy="516882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228578" indent="-228578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5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tabLst>
                <a:tab pos="358775" algn="l"/>
              </a:tabLst>
            </a:pP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highlight>
                  <a:srgbClr val="FFFFFF"/>
                </a:highlight>
                <a:latin typeface="Cascadia Mono" panose="020B0609020000020004" pitchFamily="49" charset="0"/>
              </a:rPr>
              <a:t>dbo.nations</a:t>
            </a:r>
            <a:b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sz="1100" dirty="0">
                <a:highlight>
                  <a:srgbClr val="FFFFFF"/>
                </a:highlight>
                <a:latin typeface="Cascadia Mono" panose="020B0609020000020004" pitchFamily="49" charset="0"/>
              </a:rPr>
              <a:t>n_nationkey = 99;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A23B6E0-3262-F4C4-B91C-9CF9C7F67529}"/>
              </a:ext>
            </a:extLst>
          </p:cNvPr>
          <p:cNvSpPr txBox="1"/>
          <p:nvPr/>
        </p:nvSpPr>
        <p:spPr>
          <a:xfrm>
            <a:off x="4562922" y="5580387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S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31A906E-3956-C201-8790-411AE0116488}"/>
              </a:ext>
            </a:extLst>
          </p:cNvPr>
          <p:cNvSpPr txBox="1"/>
          <p:nvPr/>
        </p:nvSpPr>
        <p:spPr>
          <a:xfrm>
            <a:off x="7264053" y="2804431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trike="sngStrike" dirty="0">
                <a:solidFill>
                  <a:srgbClr val="00B050"/>
                </a:solidFill>
              </a:rPr>
              <a:t>S</a:t>
            </a:r>
            <a:endParaRPr lang="en-US" sz="1200" strike="sngStrike" dirty="0">
              <a:solidFill>
                <a:srgbClr val="00B050"/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0D0AD7D-56D5-7953-C7F6-DA0343DD795E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3449495" y="2311803"/>
            <a:ext cx="1118830" cy="6311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D4E0249-4B85-92D0-5B9E-8984E77F521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7549709" y="3946409"/>
            <a:ext cx="1433399" cy="177247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8F6E46A-16B0-C02B-0233-8F41A40114DD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>
            <a:off x="3449495" y="2311803"/>
            <a:ext cx="1113427" cy="34070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7A76C16-8043-9784-4131-842AE592A4D2}"/>
              </a:ext>
            </a:extLst>
          </p:cNvPr>
          <p:cNvCxnSpPr>
            <a:cxnSpLocks/>
            <a:stCxn id="10" idx="3"/>
            <a:endCxn id="15" idx="3"/>
          </p:cNvCxnSpPr>
          <p:nvPr/>
        </p:nvCxnSpPr>
        <p:spPr>
          <a:xfrm flipH="1" flipV="1">
            <a:off x="7535281" y="2942931"/>
            <a:ext cx="14428" cy="277595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6DBC62E9-A30C-66AD-10FC-E0616FD663D5}"/>
              </a:ext>
            </a:extLst>
          </p:cNvPr>
          <p:cNvSpPr txBox="1"/>
          <p:nvPr/>
        </p:nvSpPr>
        <p:spPr>
          <a:xfrm>
            <a:off x="3472663" y="2804431"/>
            <a:ext cx="94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Granted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91822B5-E473-C688-9AF7-241593BC2A82}"/>
              </a:ext>
            </a:extLst>
          </p:cNvPr>
          <p:cNvSpPr txBox="1"/>
          <p:nvPr/>
        </p:nvSpPr>
        <p:spPr>
          <a:xfrm>
            <a:off x="3472663" y="5549610"/>
            <a:ext cx="94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Granted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DD3A1D9-74BF-67E7-B81F-D2CE3A1239A8}"/>
              </a:ext>
            </a:extLst>
          </p:cNvPr>
          <p:cNvSpPr txBox="1"/>
          <p:nvPr/>
        </p:nvSpPr>
        <p:spPr>
          <a:xfrm>
            <a:off x="7677057" y="2804431"/>
            <a:ext cx="94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Wait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18BDB59-BCB7-0CA8-0431-83117F1B6717}"/>
              </a:ext>
            </a:extLst>
          </p:cNvPr>
          <p:cNvSpPr txBox="1"/>
          <p:nvPr/>
        </p:nvSpPr>
        <p:spPr>
          <a:xfrm>
            <a:off x="7789376" y="5571184"/>
            <a:ext cx="94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Granted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47E94158-B3FD-1CCB-89A5-52E7568BFBA2}"/>
              </a:ext>
            </a:extLst>
          </p:cNvPr>
          <p:cNvCxnSpPr>
            <a:cxnSpLocks/>
            <a:stCxn id="12" idx="3"/>
            <a:endCxn id="37" idx="1"/>
          </p:cNvCxnSpPr>
          <p:nvPr/>
        </p:nvCxnSpPr>
        <p:spPr>
          <a:xfrm>
            <a:off x="3449495" y="3866829"/>
            <a:ext cx="1113427" cy="185205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9BDB97B6-C70E-02CF-CF78-A54CFB700C88}"/>
              </a:ext>
            </a:extLst>
          </p:cNvPr>
          <p:cNvSpPr txBox="1"/>
          <p:nvPr/>
        </p:nvSpPr>
        <p:spPr>
          <a:xfrm>
            <a:off x="3472663" y="5165997"/>
            <a:ext cx="945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Wait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75DAA94-646A-91A7-02F7-D8839ACE2B3D}"/>
              </a:ext>
            </a:extLst>
          </p:cNvPr>
          <p:cNvSpPr txBox="1"/>
          <p:nvPr/>
        </p:nvSpPr>
        <p:spPr>
          <a:xfrm>
            <a:off x="4562922" y="5580387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7018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10" grpId="0"/>
      <p:bldP spid="11" grpId="0"/>
      <p:bldP spid="12" grpId="0"/>
      <p:bldP spid="13" grpId="0"/>
      <p:bldP spid="13" grpId="1"/>
      <p:bldP spid="15" grpId="0"/>
      <p:bldP spid="21" grpId="0"/>
      <p:bldP spid="23" grpId="0"/>
      <p:bldP spid="23" grpId="1"/>
      <p:bldP spid="24" grpId="0"/>
      <p:bldP spid="32" grpId="0"/>
      <p:bldP spid="36" grpId="0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A66F59-B715-4CE2-83DF-6D035DD5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Links for this Session/Workshop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27BD7-7924-41DC-BF8D-0990B5F36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Scripts and Slide Decks</a:t>
            </a:r>
            <a:br>
              <a:rPr lang="en-US" noProof="0" dirty="0"/>
            </a:br>
            <a:r>
              <a:rPr lang="en-US" noProof="0" dirty="0">
                <a:hlinkClick r:id="rId2"/>
              </a:rPr>
              <a:t>https://github.com/db-berater/solving-deadlock-scenarios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ERP Demo Database (17.00 GB)</a:t>
            </a:r>
            <a:br>
              <a:rPr lang="en-US" noProof="0" dirty="0"/>
            </a:br>
            <a:r>
              <a:rPr lang="en-US" noProof="0" dirty="0">
                <a:hlinkClick r:id="rId3"/>
              </a:rPr>
              <a:t>https://db-berater.de/downloads/ERP_Demo_2012.bak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SQLQueryStress</a:t>
            </a:r>
            <a:br>
              <a:rPr lang="en-US" noProof="0" dirty="0"/>
            </a:br>
            <a:r>
              <a:rPr lang="en-US" noProof="0" dirty="0">
                <a:hlinkClick r:id="rId4"/>
              </a:rPr>
              <a:t>https://github.com/ErikEJ/SqlQueryStress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Windows Admin Center</a:t>
            </a:r>
            <a:br>
              <a:rPr lang="en-US" noProof="0" dirty="0"/>
            </a:br>
            <a:r>
              <a:rPr lang="en-US" noProof="0" dirty="0">
                <a:hlinkClick r:id="rId5"/>
              </a:rPr>
              <a:t>https://go.microsoft.com/fwlink/?linkid=2220149</a:t>
            </a:r>
            <a:endParaRPr lang="en-US" noProof="0" dirty="0"/>
          </a:p>
          <a:p>
            <a:endParaRPr lang="en-US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108A44B-F187-3775-CA07-B505E7EC87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683463" y="2374809"/>
            <a:ext cx="3381919" cy="338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69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32B7E-074D-5890-4ACC-47D5EFADC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A28113E-C100-5AED-7DB8-802C728A3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 Deadlock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84A8FC8-D894-83A8-92DC-E2B4C6E93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5" y="1676155"/>
            <a:ext cx="11574490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12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6B9C2-0D65-2EA7-F655-F137CFAB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668E183-D5F2-A8B2-64E9-68CD09B5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 Deadlock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36AAD6-F94C-076B-D190-7BD3B6EC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3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46E6E-C787-B574-BCA3-CAE50A8B6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FF60B7-FD0C-F99E-EC38-77B2CA13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 “Foreign Key” Deadlocks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C02D4E-39D1-E3AA-3D93-172CD3F84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Aquire</a:t>
            </a:r>
            <a:r>
              <a:rPr lang="en-US" dirty="0"/>
              <a:t> a lock before we start the process</a:t>
            </a:r>
          </a:p>
          <a:p>
            <a:pPr lvl="1"/>
            <a:r>
              <a:rPr lang="en-US" dirty="0"/>
              <a:t>UPDLOCK</a:t>
            </a:r>
          </a:p>
          <a:p>
            <a:pPr lvl="1"/>
            <a:r>
              <a:rPr lang="en-US" dirty="0"/>
              <a:t>HOLDLOCK (</a:t>
            </a:r>
            <a:r>
              <a:rPr lang="en-US" b="1" dirty="0">
                <a:solidFill>
                  <a:srgbClr val="FF0000"/>
                </a:solidFill>
              </a:rPr>
              <a:t>Isolation Level Serializable!</a:t>
            </a:r>
            <a:r>
              <a:rPr lang="en-US" dirty="0"/>
              <a:t>)</a:t>
            </a:r>
          </a:p>
          <a:p>
            <a:r>
              <a:rPr lang="en-US" dirty="0"/>
              <a:t>Hold required rows from the additional resource in a temporary object</a:t>
            </a:r>
          </a:p>
        </p:txBody>
      </p:sp>
    </p:spTree>
    <p:extLst>
      <p:ext uri="{BB962C8B-B14F-4D97-AF65-F5344CB8AC3E}">
        <p14:creationId xmlns:p14="http://schemas.microsoft.com/office/powerpoint/2010/main" val="3264459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8E130-D2F3-D96A-2E1B-932735291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3F2AC02-E0A2-0B04-9330-786DBAA27D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Bookmark/Key Lookup Deadlock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783F1633-1E0E-23F5-769B-5743C695CF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tabLst>
                <a:tab pos="2393891" algn="l"/>
              </a:tabLst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3646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8644CE-860C-7C6E-6D1F-3D107B2C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Bookmark/Key Lookup Deadlock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F89EEBCF-74B1-A2AE-9538-7AE840B45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691335"/>
              </p:ext>
            </p:extLst>
          </p:nvPr>
        </p:nvGraphicFramePr>
        <p:xfrm>
          <a:off x="3935073" y="1716865"/>
          <a:ext cx="575325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225">
                  <a:extLst>
                    <a:ext uri="{9D8B030D-6E8A-4147-A177-3AD203B41FA5}">
                      <a16:colId xmlns:a16="http://schemas.microsoft.com/office/drawing/2014/main" val="2562181325"/>
                    </a:ext>
                  </a:extLst>
                </a:gridCol>
                <a:gridCol w="906147">
                  <a:extLst>
                    <a:ext uri="{9D8B030D-6E8A-4147-A177-3AD203B41FA5}">
                      <a16:colId xmlns:a16="http://schemas.microsoft.com/office/drawing/2014/main" val="1684396349"/>
                    </a:ext>
                  </a:extLst>
                </a:gridCol>
                <a:gridCol w="1210836">
                  <a:extLst>
                    <a:ext uri="{9D8B030D-6E8A-4147-A177-3AD203B41FA5}">
                      <a16:colId xmlns:a16="http://schemas.microsoft.com/office/drawing/2014/main" val="1213706577"/>
                    </a:ext>
                  </a:extLst>
                </a:gridCol>
                <a:gridCol w="1210836">
                  <a:extLst>
                    <a:ext uri="{9D8B030D-6E8A-4147-A177-3AD203B41FA5}">
                      <a16:colId xmlns:a16="http://schemas.microsoft.com/office/drawing/2014/main" val="1058491374"/>
                    </a:ext>
                  </a:extLst>
                </a:gridCol>
                <a:gridCol w="1210836">
                  <a:extLst>
                    <a:ext uri="{9D8B030D-6E8A-4147-A177-3AD203B41FA5}">
                      <a16:colId xmlns:a16="http://schemas.microsoft.com/office/drawing/2014/main" val="428986373"/>
                    </a:ext>
                  </a:extLst>
                </a:gridCol>
                <a:gridCol w="641377">
                  <a:extLst>
                    <a:ext uri="{9D8B030D-6E8A-4147-A177-3AD203B41FA5}">
                      <a16:colId xmlns:a16="http://schemas.microsoft.com/office/drawing/2014/main" val="3077172326"/>
                    </a:ext>
                  </a:extLst>
                </a:gridCol>
              </a:tblGrid>
              <a:tr h="188729">
                <a:tc gridSpan="6">
                  <a:txBody>
                    <a:bodyPr/>
                    <a:lstStyle/>
                    <a:p>
                      <a:r>
                        <a:rPr lang="en-US" sz="1200" dirty="0"/>
                        <a:t>dbo.process_status (HEAP)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1501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r>
                        <a:rPr lang="en-US" sz="1200" b="1" dirty="0"/>
                        <a:t>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scancode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ship_id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is_state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8042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4711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85555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000000001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6870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219787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000000001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6987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0805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000000002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22418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928733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4CB2A8F3-E55E-7AEF-453C-83927AA140C3}"/>
              </a:ext>
            </a:extLst>
          </p:cNvPr>
          <p:cNvSpPr txBox="1"/>
          <p:nvPr/>
        </p:nvSpPr>
        <p:spPr>
          <a:xfrm>
            <a:off x="3935075" y="3720661"/>
            <a:ext cx="5753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/* Create a nonclustered index on the predicate attributes */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NONCLUSTERED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INDEX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nix_process_status_scancode_ship_id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dbo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process_status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>
              <a:tabLst>
                <a:tab pos="360363" algn="l"/>
              </a:tabLs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scancode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>
              <a:tabLst>
                <a:tab pos="360363" algn="l"/>
              </a:tabLst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ship_id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endParaRPr lang="en-US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2942A8-B76D-65E0-A773-03F6DFF55FD8}"/>
              </a:ext>
            </a:extLst>
          </p:cNvPr>
          <p:cNvSpPr txBox="1"/>
          <p:nvPr/>
        </p:nvSpPr>
        <p:spPr>
          <a:xfrm>
            <a:off x="334966" y="1999068"/>
            <a:ext cx="2967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dbo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process_status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istate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scancode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@scancode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ship_id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@ship_id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200" dirty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AC492C26-FDC5-B6F7-F1F9-8C0DF8E3D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726754"/>
              </p:ext>
            </p:extLst>
          </p:nvPr>
        </p:nvGraphicFramePr>
        <p:xfrm>
          <a:off x="3935072" y="5290321"/>
          <a:ext cx="5753254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387">
                  <a:extLst>
                    <a:ext uri="{9D8B030D-6E8A-4147-A177-3AD203B41FA5}">
                      <a16:colId xmlns:a16="http://schemas.microsoft.com/office/drawing/2014/main" val="2562181325"/>
                    </a:ext>
                  </a:extLst>
                </a:gridCol>
                <a:gridCol w="1437196">
                  <a:extLst>
                    <a:ext uri="{9D8B030D-6E8A-4147-A177-3AD203B41FA5}">
                      <a16:colId xmlns:a16="http://schemas.microsoft.com/office/drawing/2014/main" val="1213706577"/>
                    </a:ext>
                  </a:extLst>
                </a:gridCol>
                <a:gridCol w="1437196">
                  <a:extLst>
                    <a:ext uri="{9D8B030D-6E8A-4147-A177-3AD203B41FA5}">
                      <a16:colId xmlns:a16="http://schemas.microsoft.com/office/drawing/2014/main" val="1058491374"/>
                    </a:ext>
                  </a:extLst>
                </a:gridCol>
                <a:gridCol w="1437196">
                  <a:extLst>
                    <a:ext uri="{9D8B030D-6E8A-4147-A177-3AD203B41FA5}">
                      <a16:colId xmlns:a16="http://schemas.microsoft.com/office/drawing/2014/main" val="428986373"/>
                    </a:ext>
                  </a:extLst>
                </a:gridCol>
                <a:gridCol w="761279">
                  <a:extLst>
                    <a:ext uri="{9D8B030D-6E8A-4147-A177-3AD203B41FA5}">
                      <a16:colId xmlns:a16="http://schemas.microsoft.com/office/drawing/2014/main" val="3077172326"/>
                    </a:ext>
                  </a:extLst>
                </a:gridCol>
              </a:tblGrid>
              <a:tr h="188729">
                <a:tc gridSpan="5">
                  <a:txBody>
                    <a:bodyPr/>
                    <a:lstStyle/>
                    <a:p>
                      <a:r>
                        <a:rPr lang="en-US" sz="1200" dirty="0"/>
                        <a:t>nix_process_status_scanncode_ship_id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1501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r>
                        <a:rPr lang="en-US" sz="1200" b="1" dirty="0"/>
                        <a:t>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scancode (key)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ship_id (key)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RID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8042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4711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85555"/>
                  </a:ext>
                </a:extLst>
              </a:tr>
            </a:tbl>
          </a:graphicData>
        </a:graphic>
      </p:graphicFrame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EAF7EC5-79CA-D0D8-530B-DD117565E7D9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>
            <a:off x="1818706" y="2830065"/>
            <a:ext cx="2116366" cy="287173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06FD59B-B723-5D61-648C-B701B06E093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302445" y="2414567"/>
            <a:ext cx="632627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280E5E9B-53D5-03A1-37AC-61999CA7E0F3}"/>
              </a:ext>
            </a:extLst>
          </p:cNvPr>
          <p:cNvSpPr txBox="1"/>
          <p:nvPr/>
        </p:nvSpPr>
        <p:spPr>
          <a:xfrm>
            <a:off x="4046400" y="5820362"/>
            <a:ext cx="34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U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F5D7E69-4FE5-13F9-C62F-547A60DD7CE1}"/>
              </a:ext>
            </a:extLst>
          </p:cNvPr>
          <p:cNvSpPr txBox="1"/>
          <p:nvPr/>
        </p:nvSpPr>
        <p:spPr>
          <a:xfrm>
            <a:off x="4046400" y="2276066"/>
            <a:ext cx="34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920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6B9C2-0D65-2EA7-F655-F137CFAB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668E183-D5F2-A8B2-64E9-68CD09B5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Key Deadlock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36AAD6-F94C-076B-D190-7BD3B6EC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9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C26509-BDBA-22D7-ABE2-EF62F3ABD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Serializable Transaction Deadlocks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F762B867-88F6-94E3-D039-529992F25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9412"/>
              </p:ext>
            </p:extLst>
          </p:nvPr>
        </p:nvGraphicFramePr>
        <p:xfrm>
          <a:off x="4441765" y="2277519"/>
          <a:ext cx="3308469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248">
                  <a:extLst>
                    <a:ext uri="{9D8B030D-6E8A-4147-A177-3AD203B41FA5}">
                      <a16:colId xmlns:a16="http://schemas.microsoft.com/office/drawing/2014/main" val="2562181325"/>
                    </a:ext>
                  </a:extLst>
                </a:gridCol>
                <a:gridCol w="899859">
                  <a:extLst>
                    <a:ext uri="{9D8B030D-6E8A-4147-A177-3AD203B41FA5}">
                      <a16:colId xmlns:a16="http://schemas.microsoft.com/office/drawing/2014/main" val="1684396349"/>
                    </a:ext>
                  </a:extLst>
                </a:gridCol>
                <a:gridCol w="1202436">
                  <a:extLst>
                    <a:ext uri="{9D8B030D-6E8A-4147-A177-3AD203B41FA5}">
                      <a16:colId xmlns:a16="http://schemas.microsoft.com/office/drawing/2014/main" val="1213706577"/>
                    </a:ext>
                  </a:extLst>
                </a:gridCol>
                <a:gridCol w="636926">
                  <a:extLst>
                    <a:ext uri="{9D8B030D-6E8A-4147-A177-3AD203B41FA5}">
                      <a16:colId xmlns:a16="http://schemas.microsoft.com/office/drawing/2014/main" val="3077172326"/>
                    </a:ext>
                  </a:extLst>
                </a:gridCol>
              </a:tblGrid>
              <a:tr h="188729">
                <a:tc gridSpan="4">
                  <a:txBody>
                    <a:bodyPr/>
                    <a:lstStyle/>
                    <a:p>
                      <a:r>
                        <a:rPr lang="en-US" sz="1200" dirty="0"/>
                        <a:t>dbo.customers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1501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r>
                        <a:rPr lang="en-US" sz="1200" b="1" dirty="0"/>
                        <a:t>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c_custkey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8042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85555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219787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0805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22418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customer0058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928733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3BBB3C78-A329-B635-4A15-65FA9E47308B}"/>
              </a:ext>
            </a:extLst>
          </p:cNvPr>
          <p:cNvSpPr txBox="1"/>
          <p:nvPr/>
        </p:nvSpPr>
        <p:spPr>
          <a:xfrm>
            <a:off x="334966" y="2089104"/>
            <a:ext cx="30572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EXISTS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SELECT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demo_table</a:t>
            </a:r>
            <a:b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c_custkey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55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80EE388-246C-62D9-8DA5-E667D0C8EA30}"/>
              </a:ext>
            </a:extLst>
          </p:cNvPr>
          <p:cNvSpPr txBox="1"/>
          <p:nvPr/>
        </p:nvSpPr>
        <p:spPr>
          <a:xfrm>
            <a:off x="4441765" y="3370943"/>
            <a:ext cx="565665" cy="2794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chemeClr val="accent6"/>
                </a:solidFill>
              </a:rPr>
              <a:t>RS-S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497F4DC-7E3D-ECBB-5A55-FC2B0E2B6A75}"/>
              </a:ext>
            </a:extLst>
          </p:cNvPr>
          <p:cNvSpPr txBox="1"/>
          <p:nvPr/>
        </p:nvSpPr>
        <p:spPr>
          <a:xfrm>
            <a:off x="4441765" y="3650343"/>
            <a:ext cx="565665" cy="2794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chemeClr val="accent6"/>
                </a:solidFill>
              </a:rPr>
              <a:t>RS-S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4EDCCC3-9DEC-C8ED-9D5E-FCADE101401D}"/>
              </a:ext>
            </a:extLst>
          </p:cNvPr>
          <p:cNvSpPr txBox="1"/>
          <p:nvPr/>
        </p:nvSpPr>
        <p:spPr>
          <a:xfrm>
            <a:off x="8249754" y="2089104"/>
            <a:ext cx="30572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EXISTS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SELECT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demo_table</a:t>
            </a:r>
            <a:b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c_custkey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56</a:t>
            </a:r>
          </a:p>
          <a:p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en-US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2EC7102-7AAF-4E52-E6D9-D28E483BD633}"/>
              </a:ext>
            </a:extLst>
          </p:cNvPr>
          <p:cNvSpPr txBox="1"/>
          <p:nvPr/>
        </p:nvSpPr>
        <p:spPr>
          <a:xfrm>
            <a:off x="7116537" y="3364593"/>
            <a:ext cx="633698" cy="2794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chemeClr val="accent6"/>
                </a:solidFill>
              </a:rPr>
              <a:t>RS-S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8C23516-CD5C-4D25-1ADE-CF1C3F155207}"/>
              </a:ext>
            </a:extLst>
          </p:cNvPr>
          <p:cNvSpPr txBox="1"/>
          <p:nvPr/>
        </p:nvSpPr>
        <p:spPr>
          <a:xfrm>
            <a:off x="7116536" y="3643993"/>
            <a:ext cx="633697" cy="2794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chemeClr val="accent6"/>
                </a:solidFill>
              </a:rPr>
              <a:t>RS-S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7945E8B-BF90-E225-CD60-C77953F9B5D1}"/>
              </a:ext>
            </a:extLst>
          </p:cNvPr>
          <p:cNvSpPr txBox="1"/>
          <p:nvPr/>
        </p:nvSpPr>
        <p:spPr>
          <a:xfrm>
            <a:off x="4441765" y="3370943"/>
            <a:ext cx="565665" cy="2794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</a:rPr>
              <a:t>RI-N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DE713E3-53E4-3731-7DAB-EC8FAC8F696F}"/>
              </a:ext>
            </a:extLst>
          </p:cNvPr>
          <p:cNvSpPr txBox="1"/>
          <p:nvPr/>
        </p:nvSpPr>
        <p:spPr>
          <a:xfrm>
            <a:off x="4441765" y="3643993"/>
            <a:ext cx="565665" cy="2794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</a:rPr>
              <a:t>RI-N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8F1DC6A-849A-9FB9-5FFB-407ECF0A8245}"/>
              </a:ext>
            </a:extLst>
          </p:cNvPr>
          <p:cNvSpPr txBox="1"/>
          <p:nvPr/>
        </p:nvSpPr>
        <p:spPr>
          <a:xfrm>
            <a:off x="334966" y="3104767"/>
            <a:ext cx="35060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INSERT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INTO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dbo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.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demo_table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ascadia Mono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   (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c_custkey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,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c_name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,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c_mktsegment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   SELECT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c_custkey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,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ascadia Mono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        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c_name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,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ascadia Mono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        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c_mktsegment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ascadia Mono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   FROM 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dbo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.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customers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ascadia Mono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   WHERE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c_custkey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=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55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;</a:t>
            </a:r>
            <a:endParaRPr lang="en-US" sz="12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A9426A9-9AF2-C70F-D6A1-105DD953F3B6}"/>
              </a:ext>
            </a:extLst>
          </p:cNvPr>
          <p:cNvSpPr txBox="1"/>
          <p:nvPr/>
        </p:nvSpPr>
        <p:spPr>
          <a:xfrm>
            <a:off x="8249753" y="3104766"/>
            <a:ext cx="35060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INSERT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INTO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dbo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.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demo_table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ascadia Mono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   (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c_custkey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,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c_name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,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c_mktsegment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   SELECT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c_custkey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,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ascadia Mono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        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c_name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,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ascadia Mono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        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c_mktsegment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ascadia Mono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   FROM 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dbo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.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customers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ascadia Mono" panose="020B060902000002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   WHERE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c_custkey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=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56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;</a:t>
            </a:r>
            <a:endParaRPr lang="en-US" sz="1200" dirty="0">
              <a:solidFill>
                <a:srgbClr val="80808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EEDF349-9F1B-69F8-365A-82FACE15D68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392213" y="2596936"/>
            <a:ext cx="1049552" cy="91370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D6EB34D-D222-6253-4EDB-0A22511A61DF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392213" y="2596936"/>
            <a:ext cx="1049552" cy="119310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97CE77D-12FA-69A4-27FB-4AA61B108A85}"/>
              </a:ext>
            </a:extLst>
          </p:cNvPr>
          <p:cNvCxnSpPr>
            <a:stCxn id="7" idx="1"/>
            <a:endCxn id="8" idx="3"/>
          </p:cNvCxnSpPr>
          <p:nvPr/>
        </p:nvCxnSpPr>
        <p:spPr>
          <a:xfrm flipH="1">
            <a:off x="7750235" y="2596936"/>
            <a:ext cx="499519" cy="90735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9777475-FB74-DA37-0DC0-339ACA00466E}"/>
              </a:ext>
            </a:extLst>
          </p:cNvPr>
          <p:cNvCxnSpPr>
            <a:stCxn id="7" idx="1"/>
          </p:cNvCxnSpPr>
          <p:nvPr/>
        </p:nvCxnSpPr>
        <p:spPr>
          <a:xfrm flipH="1">
            <a:off x="7750233" y="2596936"/>
            <a:ext cx="499521" cy="119310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E9C51349-524A-1EA7-AFC2-3A3668FA5A37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3841054" y="3510643"/>
            <a:ext cx="600711" cy="2866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5BEABC7-3CC3-08B9-50ED-FA0063D32A4C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 flipV="1">
            <a:off x="3841054" y="3797263"/>
            <a:ext cx="600711" cy="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1A8A3D37-CAFF-6D99-3588-540D72AD0A35}"/>
              </a:ext>
            </a:extLst>
          </p:cNvPr>
          <p:cNvSpPr txBox="1"/>
          <p:nvPr/>
        </p:nvSpPr>
        <p:spPr>
          <a:xfrm>
            <a:off x="3841053" y="3875794"/>
            <a:ext cx="600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</a:rPr>
              <a:t>WAIT!</a:t>
            </a:r>
            <a:br>
              <a:rPr lang="en-US" sz="800" b="1" dirty="0">
                <a:solidFill>
                  <a:srgbClr val="FF0000"/>
                </a:solidFill>
              </a:rPr>
            </a:br>
            <a:r>
              <a:rPr lang="en-US" sz="800" b="1" dirty="0">
                <a:solidFill>
                  <a:srgbClr val="FF0000"/>
                </a:solidFill>
              </a:rPr>
              <a:t>convert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140070E-0A80-F717-35AE-E7FDEEB9BAB0}"/>
              </a:ext>
            </a:extLst>
          </p:cNvPr>
          <p:cNvSpPr txBox="1"/>
          <p:nvPr/>
        </p:nvSpPr>
        <p:spPr>
          <a:xfrm>
            <a:off x="7116535" y="3364593"/>
            <a:ext cx="633697" cy="2794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</a:rPr>
              <a:t>RI-N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220C9FB-2B04-51AD-0F84-4FF9CBFF08EF}"/>
              </a:ext>
            </a:extLst>
          </p:cNvPr>
          <p:cNvSpPr txBox="1"/>
          <p:nvPr/>
        </p:nvSpPr>
        <p:spPr>
          <a:xfrm>
            <a:off x="7116535" y="3637643"/>
            <a:ext cx="633697" cy="2794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</a:rPr>
              <a:t>RI-N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AD53FD5-1FCA-6011-8926-1DA2600D1E57}"/>
              </a:ext>
            </a:extLst>
          </p:cNvPr>
          <p:cNvCxnSpPr>
            <a:stCxn id="13" idx="1"/>
            <a:endCxn id="31" idx="3"/>
          </p:cNvCxnSpPr>
          <p:nvPr/>
        </p:nvCxnSpPr>
        <p:spPr>
          <a:xfrm flipH="1" flipV="1">
            <a:off x="7750232" y="3777343"/>
            <a:ext cx="499521" cy="1992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4964C902-371C-B397-2D0C-FC1C24D8EBAF}"/>
              </a:ext>
            </a:extLst>
          </p:cNvPr>
          <p:cNvCxnSpPr>
            <a:stCxn id="13" idx="1"/>
            <a:endCxn id="30" idx="3"/>
          </p:cNvCxnSpPr>
          <p:nvPr/>
        </p:nvCxnSpPr>
        <p:spPr>
          <a:xfrm flipH="1" flipV="1">
            <a:off x="7750232" y="3504293"/>
            <a:ext cx="499521" cy="29297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097DE576-B2C4-D2AA-DE61-1808161390D7}"/>
              </a:ext>
            </a:extLst>
          </p:cNvPr>
          <p:cNvSpPr txBox="1"/>
          <p:nvPr/>
        </p:nvSpPr>
        <p:spPr>
          <a:xfrm>
            <a:off x="7750232" y="3872424"/>
            <a:ext cx="600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</a:rPr>
              <a:t>WAIT!</a:t>
            </a:r>
            <a:br>
              <a:rPr lang="en-US" sz="800" b="1" dirty="0">
                <a:solidFill>
                  <a:srgbClr val="FF0000"/>
                </a:solidFill>
              </a:rPr>
            </a:br>
            <a:r>
              <a:rPr lang="en-US" sz="800" b="1" dirty="0">
                <a:solidFill>
                  <a:srgbClr val="FF0000"/>
                </a:solidFill>
              </a:rPr>
              <a:t>convert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B49F35D9-EEBD-2F86-016D-987E5D9C4451}"/>
              </a:ext>
            </a:extLst>
          </p:cNvPr>
          <p:cNvSpPr txBox="1"/>
          <p:nvPr/>
        </p:nvSpPr>
        <p:spPr>
          <a:xfrm>
            <a:off x="3932608" y="4867633"/>
            <a:ext cx="431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DEADLOCK</a:t>
            </a:r>
          </a:p>
        </p:txBody>
      </p:sp>
    </p:spTree>
    <p:extLst>
      <p:ext uri="{BB962C8B-B14F-4D97-AF65-F5344CB8AC3E}">
        <p14:creationId xmlns:p14="http://schemas.microsoft.com/office/powerpoint/2010/main" val="108157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8" grpId="0"/>
      <p:bldP spid="8" grpId="1"/>
      <p:bldP spid="9" grpId="0"/>
      <p:bldP spid="9" grpId="1"/>
      <p:bldP spid="10" grpId="0"/>
      <p:bldP spid="11" grpId="0"/>
      <p:bldP spid="12" grpId="0"/>
      <p:bldP spid="13" grpId="0"/>
      <p:bldP spid="29" grpId="0"/>
      <p:bldP spid="30" grpId="0"/>
      <p:bldP spid="31" grpId="0"/>
      <p:bldP spid="36" grpId="0"/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F5A1BC0-DD4A-3FB3-096D-4C185E200D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30841" y="844865"/>
            <a:ext cx="2418596" cy="2418597"/>
          </a:xfrm>
        </p:spPr>
      </p:pic>
    </p:spTree>
    <p:extLst>
      <p:ext uri="{BB962C8B-B14F-4D97-AF65-F5344CB8AC3E}">
        <p14:creationId xmlns:p14="http://schemas.microsoft.com/office/powerpoint/2010/main" val="272330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D3814-5F7A-709C-7100-95EE08A8BB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Every deadlock tells a story — now you know how to read it.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4C3B01-53E3-65BD-CCF2-E1EF06F67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Uwe Ricken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6564C-F769-8602-8E00-8F91F300125C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Uwe.ricken@db-berater.de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09619D-2546-1276-2235-932FC4F99606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https://db-berater.de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339D22-273E-CEAC-48CF-7E9E1D014988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/>
          </a:bodyPr>
          <a:lstStyle/>
          <a:p>
            <a:r>
              <a:rPr lang="en-US" sz="1800"/>
              <a:t>Contact/social media</a:t>
            </a:r>
          </a:p>
        </p:txBody>
      </p:sp>
    </p:spTree>
    <p:extLst>
      <p:ext uri="{BB962C8B-B14F-4D97-AF65-F5344CB8AC3E}">
        <p14:creationId xmlns:p14="http://schemas.microsoft.com/office/powerpoint/2010/main" val="2216783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Wand, drinnen, Person, essend enthält.&#10;&#10;Automatisch generierte Beschreibung">
            <a:extLst>
              <a:ext uri="{FF2B5EF4-FFF2-40B4-BE49-F238E27FC236}">
                <a16:creationId xmlns:a16="http://schemas.microsoft.com/office/drawing/2014/main" id="{B83979AF-EC4E-A3B7-5E7A-4742A3BCD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25" y="1196975"/>
            <a:ext cx="3409950" cy="3429000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sp>
        <p:nvSpPr>
          <p:cNvPr id="2" name="Untertitel 2">
            <a:extLst>
              <a:ext uri="{FF2B5EF4-FFF2-40B4-BE49-F238E27FC236}">
                <a16:creationId xmlns:a16="http://schemas.microsoft.com/office/drawing/2014/main" id="{C397CE24-1561-012C-8144-0FD46600A04F}"/>
              </a:ext>
            </a:extLst>
          </p:cNvPr>
          <p:cNvSpPr txBox="1">
            <a:spLocks/>
          </p:cNvSpPr>
          <p:nvPr/>
        </p:nvSpPr>
        <p:spPr>
          <a:xfrm>
            <a:off x="344245" y="4870174"/>
            <a:ext cx="11510683" cy="743821"/>
          </a:xfrm>
          <a:prstGeom prst="rect">
            <a:avLst/>
          </a:prstGeom>
        </p:spPr>
        <p:txBody>
          <a:bodyPr/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dirty="0">
                <a:hlinkClick r:id="rId3"/>
              </a:rPr>
              <a:t>https://github.com/db-berater/solving-deadlock-scenarios</a:t>
            </a:r>
            <a:endParaRPr lang="de-DE" dirty="0"/>
          </a:p>
        </p:txBody>
      </p:sp>
      <p:pic>
        <p:nvPicPr>
          <p:cNvPr id="4" name="Grafik 3" descr="Ein Bild, das Muster, Quadrat, Symmetrie, Kunst enthält.&#10;&#10;KI-generierte Inhalte können fehlerhaft sein.">
            <a:extLst>
              <a:ext uri="{FF2B5EF4-FFF2-40B4-BE49-F238E27FC236}">
                <a16:creationId xmlns:a16="http://schemas.microsoft.com/office/drawing/2014/main" id="{1623D023-1BCC-DD04-88FA-6AEA0309D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75278" y="4347184"/>
            <a:ext cx="1890104" cy="189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6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Uwe Ricken</a:t>
            </a:r>
            <a:br>
              <a:rPr lang="de-DE" dirty="0"/>
            </a:br>
            <a:r>
              <a:rPr lang="de-DE" sz="1800" b="0" dirty="0"/>
              <a:t>db </a:t>
            </a:r>
            <a:r>
              <a:rPr lang="de-DE" sz="1800" b="0" dirty="0">
                <a:solidFill>
                  <a:schemeClr val="tx1"/>
                </a:solidFill>
              </a:rPr>
              <a:t>Berater GmbH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I am working with IT-systems since early 1990's and with the main focus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 </a:t>
            </a:r>
            <a:r>
              <a:rPr lang="en-US" sz="1400" dirty="0"/>
              <a:t>since version 6.0. I started with development of database applications in 1998 with a professional CRM-System based on Microsoft products (Microsoft Office and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).</a:t>
            </a:r>
          </a:p>
          <a:p>
            <a:pPr marL="0" indent="0">
              <a:buNone/>
            </a:pPr>
            <a:br>
              <a:rPr lang="en-US" sz="1400" dirty="0"/>
            </a:br>
            <a:r>
              <a:rPr lang="en-US" sz="1400" dirty="0"/>
              <a:t>Since 2008 I'm focused exclusively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 and working in 3rd level support teams for banks, insurances and global industries.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Since May 2013 I am a </a:t>
            </a:r>
            <a:r>
              <a:rPr lang="en-US" sz="1400" b="1" dirty="0">
                <a:solidFill>
                  <a:srgbClr val="FF0000"/>
                </a:solidFill>
              </a:rPr>
              <a:t>Microsoft Certified Master: SQL Server 2008 </a:t>
            </a:r>
            <a:r>
              <a:rPr lang="en-US" sz="1400" dirty="0"/>
              <a:t>which was an amazing way into the depth of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In July 2013 I have been awarded with the MVP Award for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  <a:endParaRPr lang="de-DE" sz="1400" dirty="0"/>
          </a:p>
        </p:txBody>
      </p:sp>
      <p:sp>
        <p:nvSpPr>
          <p:cNvPr id="6" name="Textplatzhalter 5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/>
              <a:t>www</a:t>
            </a:r>
            <a:r>
              <a:rPr lang="de-DE" sz="1400" dirty="0"/>
              <a:t>:	</a:t>
            </a:r>
            <a:r>
              <a:rPr lang="de-DE" sz="1400" dirty="0">
                <a:hlinkClick r:id="rId2"/>
              </a:rPr>
              <a:t>http://www.db-berater.de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/>
              <a:t>email</a:t>
            </a:r>
            <a:r>
              <a:rPr lang="de-DE" sz="1400" dirty="0"/>
              <a:t>:	</a:t>
            </a:r>
            <a:r>
              <a:rPr lang="de-DE" sz="1400" dirty="0">
                <a:hlinkClick r:id="rId3"/>
              </a:rPr>
              <a:t>uwe.ricken@db-berater.de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/>
              <a:t>blog</a:t>
            </a:r>
            <a:r>
              <a:rPr lang="de-DE" sz="1400" dirty="0"/>
              <a:t>:	</a:t>
            </a:r>
            <a:r>
              <a:rPr lang="de-DE" sz="1400" dirty="0">
                <a:hlinkClick r:id="rId4"/>
              </a:rPr>
              <a:t>http://www.sqlmaster.de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/>
              <a:t>BlueSky</a:t>
            </a:r>
            <a:r>
              <a:rPr lang="de-DE" sz="1400" dirty="0"/>
              <a:t>:	</a:t>
            </a:r>
            <a:r>
              <a:rPr lang="de-DE" sz="1400" dirty="0">
                <a:hlinkClick r:id="rId5"/>
              </a:rPr>
              <a:t>@sqlbambi</a:t>
            </a:r>
            <a:endParaRPr lang="de-DE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3494589"/>
            <a:ext cx="1143000" cy="83581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72" y="3494589"/>
            <a:ext cx="1143000" cy="85725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3" y="4682333"/>
            <a:ext cx="1458955" cy="598545"/>
          </a:xfrm>
          <a:prstGeom prst="rect">
            <a:avLst/>
          </a:prstGeom>
        </p:spPr>
      </p:pic>
      <p:pic>
        <p:nvPicPr>
          <p:cNvPr id="5" name="Grafik 4" descr="Ein Bild, das Person, Mann, Brille, tragen enthält.&#10;&#10;Automatisch generierte Beschreibung">
            <a:extLst>
              <a:ext uri="{FF2B5EF4-FFF2-40B4-BE49-F238E27FC236}">
                <a16:creationId xmlns:a16="http://schemas.microsoft.com/office/drawing/2014/main" id="{46333317-A6F3-B2D3-B9F5-6B4A79A834B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8"/>
          <a:stretch/>
        </p:blipFill>
        <p:spPr>
          <a:xfrm>
            <a:off x="6499642" y="3429000"/>
            <a:ext cx="1715073" cy="185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87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341E920-2BA9-C6AC-D645-F3BC0BFB5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066" y="2149215"/>
            <a:ext cx="6488975" cy="3617602"/>
          </a:xfrm>
          <a:prstGeom prst="rect">
            <a:avLst/>
          </a:prstGeom>
          <a:noFill/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D5F1E84-96EA-2FC2-EB23-C97E371DE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Get a challenge at least once a month</a:t>
            </a:r>
          </a:p>
          <a:p>
            <a:r>
              <a:rPr lang="en-US" dirty="0"/>
              <a:t>Connect to a provided SQL Server Instance</a:t>
            </a:r>
          </a:p>
          <a:p>
            <a:r>
              <a:rPr lang="en-US" dirty="0"/>
              <a:t>Load the challenge scenario</a:t>
            </a:r>
          </a:p>
          <a:p>
            <a:r>
              <a:rPr lang="en-US" dirty="0"/>
              <a:t>Try to solve it</a:t>
            </a:r>
          </a:p>
          <a:p>
            <a:r>
              <a:rPr lang="en-US" dirty="0"/>
              <a:t>Blog about your solution</a:t>
            </a:r>
          </a:p>
          <a:p>
            <a:r>
              <a:rPr lang="en-US" dirty="0"/>
              <a:t>Leave a link in the comments of the challenge to your blog post.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https://sqlchallenges.de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6F77BBF-034A-A53E-C4B8-E4039AC9F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Challenge SQL Server real world scenarios</a:t>
            </a:r>
          </a:p>
        </p:txBody>
      </p:sp>
    </p:spTree>
    <p:extLst>
      <p:ext uri="{BB962C8B-B14F-4D97-AF65-F5344CB8AC3E}">
        <p14:creationId xmlns:p14="http://schemas.microsoft.com/office/powerpoint/2010/main" val="920116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9AE4D88-466F-4BA6-917F-396AC585B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584846F-DF71-4A64-98B4-A74662F88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Lock Types</a:t>
            </a:r>
          </a:p>
          <a:p>
            <a:r>
              <a:rPr lang="en-GB" dirty="0"/>
              <a:t>Transaction Isolation Levels</a:t>
            </a:r>
          </a:p>
          <a:p>
            <a:pPr lvl="1"/>
            <a:r>
              <a:rPr lang="en-GB" dirty="0"/>
              <a:t>Pessimistic Isolation Levels</a:t>
            </a:r>
          </a:p>
          <a:p>
            <a:pPr lvl="1"/>
            <a:r>
              <a:rPr lang="en-GB" dirty="0"/>
              <a:t>Optimistic Isolation Levels</a:t>
            </a:r>
          </a:p>
          <a:p>
            <a:r>
              <a:rPr lang="en-GB" dirty="0"/>
              <a:t>Deadlock Scenarios</a:t>
            </a:r>
          </a:p>
          <a:p>
            <a:pPr lvl="1"/>
            <a:r>
              <a:rPr lang="en-GB" dirty="0"/>
              <a:t>Classic deadlock</a:t>
            </a:r>
          </a:p>
          <a:p>
            <a:pPr lvl="1"/>
            <a:r>
              <a:rPr lang="en-GB" dirty="0"/>
              <a:t>Deadlock with referential integrity</a:t>
            </a:r>
          </a:p>
          <a:p>
            <a:pPr lvl="1"/>
            <a:r>
              <a:rPr lang="en-GB" dirty="0"/>
              <a:t>Deadlock with only one table involved</a:t>
            </a:r>
          </a:p>
          <a:p>
            <a:pPr lvl="1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Deadlocks with “Serializable Transaction Isolation Level”  (BONUS)</a:t>
            </a:r>
          </a:p>
        </p:txBody>
      </p:sp>
    </p:spTree>
    <p:extLst>
      <p:ext uri="{BB962C8B-B14F-4D97-AF65-F5344CB8AC3E}">
        <p14:creationId xmlns:p14="http://schemas.microsoft.com/office/powerpoint/2010/main" val="419587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8F939-F04F-D046-762B-D7E2721EE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0C33245-5577-F3C9-2635-245D40AC5B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Lock Types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98A8B687-D742-D86C-95AF-69F43C1FFF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tabLst>
                <a:tab pos="2393891" algn="l"/>
              </a:tabLst>
            </a:pPr>
            <a:r>
              <a:rPr lang="en-US" dirty="0"/>
              <a:t>controlling the management of </a:t>
            </a:r>
            <a:r>
              <a:rPr lang="en-US" b="1" dirty="0"/>
              <a:t>concurrency</a:t>
            </a:r>
          </a:p>
        </p:txBody>
      </p:sp>
    </p:spTree>
    <p:extLst>
      <p:ext uri="{BB962C8B-B14F-4D97-AF65-F5344CB8AC3E}">
        <p14:creationId xmlns:p14="http://schemas.microsoft.com/office/powerpoint/2010/main" val="418670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406918-FCAB-1372-4923-90999B45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Lock Types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4CC8899C-52EE-A8F5-6A63-E2DB55FED7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3392391"/>
              </p:ext>
            </p:extLst>
          </p:nvPr>
        </p:nvGraphicFramePr>
        <p:xfrm>
          <a:off x="334963" y="1665288"/>
          <a:ext cx="11522073" cy="397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7884">
                  <a:extLst>
                    <a:ext uri="{9D8B030D-6E8A-4147-A177-3AD203B41FA5}">
                      <a16:colId xmlns:a16="http://schemas.microsoft.com/office/drawing/2014/main" val="2980139176"/>
                    </a:ext>
                  </a:extLst>
                </a:gridCol>
                <a:gridCol w="1538714">
                  <a:extLst>
                    <a:ext uri="{9D8B030D-6E8A-4147-A177-3AD203B41FA5}">
                      <a16:colId xmlns:a16="http://schemas.microsoft.com/office/drawing/2014/main" val="3150265552"/>
                    </a:ext>
                  </a:extLst>
                </a:gridCol>
                <a:gridCol w="8035475">
                  <a:extLst>
                    <a:ext uri="{9D8B030D-6E8A-4147-A177-3AD203B41FA5}">
                      <a16:colId xmlns:a16="http://schemas.microsoft.com/office/drawing/2014/main" val="4149715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Lock Intension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Lock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949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Exclusive 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lock type, when imposed, will ensure that a page or row will be reserved </a:t>
                      </a:r>
                      <a:r>
                        <a:rPr lang="en-US" sz="1400" b="0" i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exclusively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for the transaction that imposed the exclusive lock, as long as the transaction holds the lock.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807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Shared 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lock type, when imposed, will reserve a page or row to be available only for reading, which means that any other transaction will be prevented to modify the locked record as long as the lock is active.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825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Update 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lock is similar to an exclusive lock but is designed to be more flexible in a way. An update lock can be imposed on a record that already has a shared lock. In such a case, the update lock will impose another shared lock on the target row.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078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Intent 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I</a:t>
                      </a:r>
                      <a:r>
                        <a:rPr lang="en-US" sz="1400" dirty="0"/>
                        <a:t> (X/S/U)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this lock is a means used by a transaction to inform another transaction about its </a:t>
                      </a:r>
                      <a:r>
                        <a:rPr lang="en-US" sz="1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intention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to acquire a lock. 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849477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sz="1400" b="1" noProof="0" dirty="0"/>
                        <a:t>Conversion</a:t>
                      </a:r>
                      <a:r>
                        <a:rPr lang="en-US" sz="1400" b="1" dirty="0"/>
                        <a:t> Locks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663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Shared with Intent exclusive/update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SI</a:t>
                      </a:r>
                      <a:r>
                        <a:rPr lang="en-US" sz="1400" dirty="0"/>
                        <a:t>(X/U)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when acquired, this lock indicates that the transaction intends to read all resources at a lower hierarchy and thus acquire the shared lock on all resources that are lower in hierarchy, and in turn, to modify part of those, but not all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316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0043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9404A9-E76A-F33E-3297-5217BC2A2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Lock Status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F7E3314F-D30D-3B5C-9D39-3008654B8A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1883732"/>
              </p:ext>
            </p:extLst>
          </p:nvPr>
        </p:nvGraphicFramePr>
        <p:xfrm>
          <a:off x="393487" y="1951085"/>
          <a:ext cx="11449823" cy="3601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5689">
                  <a:extLst>
                    <a:ext uri="{9D8B030D-6E8A-4147-A177-3AD203B41FA5}">
                      <a16:colId xmlns:a16="http://schemas.microsoft.com/office/drawing/2014/main" val="2895370837"/>
                    </a:ext>
                  </a:extLst>
                </a:gridCol>
                <a:gridCol w="1635689">
                  <a:extLst>
                    <a:ext uri="{9D8B030D-6E8A-4147-A177-3AD203B41FA5}">
                      <a16:colId xmlns:a16="http://schemas.microsoft.com/office/drawing/2014/main" val="893720033"/>
                    </a:ext>
                  </a:extLst>
                </a:gridCol>
                <a:gridCol w="1635689">
                  <a:extLst>
                    <a:ext uri="{9D8B030D-6E8A-4147-A177-3AD203B41FA5}">
                      <a16:colId xmlns:a16="http://schemas.microsoft.com/office/drawing/2014/main" val="4064240559"/>
                    </a:ext>
                  </a:extLst>
                </a:gridCol>
                <a:gridCol w="1635689">
                  <a:extLst>
                    <a:ext uri="{9D8B030D-6E8A-4147-A177-3AD203B41FA5}">
                      <a16:colId xmlns:a16="http://schemas.microsoft.com/office/drawing/2014/main" val="1325247522"/>
                    </a:ext>
                  </a:extLst>
                </a:gridCol>
                <a:gridCol w="1635689">
                  <a:extLst>
                    <a:ext uri="{9D8B030D-6E8A-4147-A177-3AD203B41FA5}">
                      <a16:colId xmlns:a16="http://schemas.microsoft.com/office/drawing/2014/main" val="2560272441"/>
                    </a:ext>
                  </a:extLst>
                </a:gridCol>
                <a:gridCol w="1635689">
                  <a:extLst>
                    <a:ext uri="{9D8B030D-6E8A-4147-A177-3AD203B41FA5}">
                      <a16:colId xmlns:a16="http://schemas.microsoft.com/office/drawing/2014/main" val="1524949142"/>
                    </a:ext>
                  </a:extLst>
                </a:gridCol>
                <a:gridCol w="1635689">
                  <a:extLst>
                    <a:ext uri="{9D8B030D-6E8A-4147-A177-3AD203B41FA5}">
                      <a16:colId xmlns:a16="http://schemas.microsoft.com/office/drawing/2014/main" val="1726701743"/>
                    </a:ext>
                  </a:extLst>
                </a:gridCol>
              </a:tblGrid>
              <a:tr h="450144">
                <a:tc>
                  <a:txBody>
                    <a:bodyPr/>
                    <a:lstStyle/>
                    <a:p>
                      <a:pPr algn="ctr"/>
                      <a:endParaRPr lang="en-US" sz="1400" noProof="0" dirty="0">
                        <a:latin typeface="+mn-lt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noProof="0" dirty="0">
                          <a:latin typeface="+mn-lt"/>
                        </a:rPr>
                        <a:t>Hold Lock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129860"/>
                  </a:ext>
                </a:extLst>
              </a:tr>
              <a:tr h="450144"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Request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IS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S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U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IX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SIX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X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707320"/>
                  </a:ext>
                </a:extLst>
              </a:tr>
              <a:tr h="450144"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IS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noProof="0" dirty="0">
                          <a:solidFill>
                            <a:srgbClr val="00B050"/>
                          </a:solidFill>
                          <a:latin typeface="+mn-lt"/>
                        </a:rPr>
                        <a:t>✓</a:t>
                      </a:r>
                      <a:endParaRPr lang="en-US" sz="1400" noProof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400" noProof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400" noProof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400" noProof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400" noProof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400" noProof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301025"/>
                  </a:ext>
                </a:extLst>
              </a:tr>
              <a:tr h="450144"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S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✓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✓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✓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en-US" sz="1400" noProof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156401"/>
                  </a:ext>
                </a:extLst>
              </a:tr>
              <a:tr h="450144"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U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✓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✓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734086"/>
                  </a:ext>
                </a:extLst>
              </a:tr>
              <a:tr h="450144"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IX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✓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013058"/>
                  </a:ext>
                </a:extLst>
              </a:tr>
              <a:tr h="450144"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SIX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✓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011490"/>
                  </a:ext>
                </a:extLst>
              </a:tr>
              <a:tr h="450144"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X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X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832669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0F464D27-6B3F-686F-7ECB-8EC444B8710A}"/>
              </a:ext>
            </a:extLst>
          </p:cNvPr>
          <p:cNvSpPr txBox="1"/>
          <p:nvPr/>
        </p:nvSpPr>
        <p:spPr>
          <a:xfrm>
            <a:off x="334962" y="5657671"/>
            <a:ext cx="1150834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noProof="0" dirty="0">
                <a:hlinkClick r:id="rId2"/>
              </a:rPr>
              <a:t>https://learn.microsoft.com/en-us/sql/relational-databases/media/sql-server-transaction-locking-and-row-versioning-guide/sql-server-lock-conflict-compatibility.png</a:t>
            </a:r>
            <a:endParaRPr lang="en-US" sz="1000" noProof="0" dirty="0"/>
          </a:p>
        </p:txBody>
      </p:sp>
    </p:spTree>
    <p:extLst>
      <p:ext uri="{BB962C8B-B14F-4D97-AF65-F5344CB8AC3E}">
        <p14:creationId xmlns:p14="http://schemas.microsoft.com/office/powerpoint/2010/main" val="694014805"/>
      </p:ext>
    </p:extLst>
  </p:cSld>
  <p:clrMapOvr>
    <a:masterClrMapping/>
  </p:clrMapOvr>
</p:sld>
</file>

<file path=ppt/theme/theme1.xml><?xml version="1.0" encoding="utf-8"?>
<a:theme xmlns:a="http://schemas.openxmlformats.org/drawingml/2006/main" name="db-berater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b-berater" id="{A415B4FD-AA9B-4461-AC2B-36ED5617A0E3}" vid="{018F950C-F5FA-4D6B-B0C1-0DCF0BD05116}"/>
    </a:ext>
  </a:extLst>
</a:theme>
</file>

<file path=ppt/theme/theme2.xml><?xml version="1.0" encoding="utf-8"?>
<a:theme xmlns:a="http://schemas.openxmlformats.org/drawingml/2006/main" name="PASS 2025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 SQL Server Statistics - EN</Template>
  <TotalTime>0</TotalTime>
  <Words>2238</Words>
  <Application>Microsoft Office PowerPoint</Application>
  <PresentationFormat>Breitbild</PresentationFormat>
  <Paragraphs>592</Paragraphs>
  <Slides>39</Slides>
  <Notes>2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39</vt:i4>
      </vt:variant>
    </vt:vector>
  </HeadingPairs>
  <TitlesOfParts>
    <vt:vector size="51" baseType="lpstr">
      <vt:lpstr>Aptos</vt:lpstr>
      <vt:lpstr>Arial</vt:lpstr>
      <vt:lpstr>Calibri</vt:lpstr>
      <vt:lpstr>Calibri Light</vt:lpstr>
      <vt:lpstr>Cascadia Mono</vt:lpstr>
      <vt:lpstr>Lucida Console</vt:lpstr>
      <vt:lpstr>Roboto</vt:lpstr>
      <vt:lpstr>Roboto Regular</vt:lpstr>
      <vt:lpstr>Segoe UI</vt:lpstr>
      <vt:lpstr>Verdana</vt:lpstr>
      <vt:lpstr>db-berater</vt:lpstr>
      <vt:lpstr>PASS 2025</vt:lpstr>
      <vt:lpstr>Resolving Deadlocks in SQL Server A practical Demo</vt:lpstr>
      <vt:lpstr>Deadlock Scenarios</vt:lpstr>
      <vt:lpstr>Links for this Session/Workshop</vt:lpstr>
      <vt:lpstr>Uwe Ricken db Berater GmbH</vt:lpstr>
      <vt:lpstr>Challenge SQL Server real world scenarios</vt:lpstr>
      <vt:lpstr>Agenda</vt:lpstr>
      <vt:lpstr>Lock Types</vt:lpstr>
      <vt:lpstr>Lock Types</vt:lpstr>
      <vt:lpstr>Lock Status</vt:lpstr>
      <vt:lpstr>Locking Hierarchy</vt:lpstr>
      <vt:lpstr>Locking Hierarchy</vt:lpstr>
      <vt:lpstr>Lock Escalation</vt:lpstr>
      <vt:lpstr>Transaction Isolation Levels</vt:lpstr>
      <vt:lpstr>Transaction Isolation Levels</vt:lpstr>
      <vt:lpstr>Dirty Reads</vt:lpstr>
      <vt:lpstr>Phantom Reads</vt:lpstr>
      <vt:lpstr>Transaction Isolation Levels</vt:lpstr>
      <vt:lpstr>Deadlocks</vt:lpstr>
      <vt:lpstr>The Dining Philosophers</vt:lpstr>
      <vt:lpstr>Jacky with Cola…</vt:lpstr>
      <vt:lpstr>Common Deadlock Scenarios</vt:lpstr>
      <vt:lpstr>Classic Deadlock Scenario</vt:lpstr>
      <vt:lpstr>Classic Deadlock</vt:lpstr>
      <vt:lpstr>Classic Deadlock</vt:lpstr>
      <vt:lpstr>Classic Deadlock</vt:lpstr>
      <vt:lpstr>Prevent “classic” Deadlocks</vt:lpstr>
      <vt:lpstr>Foreign Key Deadlock</vt:lpstr>
      <vt:lpstr>Foreign Key Deadlock</vt:lpstr>
      <vt:lpstr>Foreign Key Deadlock</vt:lpstr>
      <vt:lpstr>Foreign Key Deadlock</vt:lpstr>
      <vt:lpstr>Foreign Key Deadlock</vt:lpstr>
      <vt:lpstr>Prevent “Foreign Key” Deadlocks</vt:lpstr>
      <vt:lpstr>Bookmark/Key Lookup Deadlock</vt:lpstr>
      <vt:lpstr>Bookmark/Key Lookup Deadlock</vt:lpstr>
      <vt:lpstr>Index Key Deadlock</vt:lpstr>
      <vt:lpstr>Serializable Transaction Deadlocks</vt:lpstr>
      <vt:lpstr>PowerPoint-Präsentation</vt:lpstr>
      <vt:lpstr>Uwe Ricken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Uwe Ricken</dc:creator>
  <cp:lastModifiedBy>Uwe Ricken</cp:lastModifiedBy>
  <cp:revision>4</cp:revision>
  <dcterms:created xsi:type="dcterms:W3CDTF">2025-01-15T07:42:17Z</dcterms:created>
  <dcterms:modified xsi:type="dcterms:W3CDTF">2025-11-20T14:00:49Z</dcterms:modified>
</cp:coreProperties>
</file>